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2" r:id="rId3"/>
    <p:sldMasterId id="2147483675" r:id="rId4"/>
    <p:sldMasterId id="2147483696" r:id="rId5"/>
    <p:sldMasterId id="2147483718" r:id="rId6"/>
  </p:sldMasterIdLst>
  <p:notesMasterIdLst>
    <p:notesMasterId r:id="rId8"/>
  </p:notesMasterIdLst>
  <p:handoutMasterIdLst>
    <p:handoutMasterId r:id="rId33"/>
  </p:handoutMasterIdLst>
  <p:sldIdLst>
    <p:sldId id="3266" r:id="rId7"/>
    <p:sldId id="3311" r:id="rId9"/>
    <p:sldId id="3268" r:id="rId10"/>
    <p:sldId id="3308" r:id="rId11"/>
    <p:sldId id="3309" r:id="rId12"/>
    <p:sldId id="3310" r:id="rId13"/>
    <p:sldId id="3274" r:id="rId14"/>
    <p:sldId id="3275" r:id="rId15"/>
    <p:sldId id="3283" r:id="rId16"/>
    <p:sldId id="3284" r:id="rId17"/>
    <p:sldId id="3312" r:id="rId18"/>
    <p:sldId id="3285" r:id="rId19"/>
    <p:sldId id="3286" r:id="rId20"/>
    <p:sldId id="3287" r:id="rId21"/>
    <p:sldId id="3292" r:id="rId22"/>
    <p:sldId id="3297" r:id="rId23"/>
    <p:sldId id="3298" r:id="rId24"/>
    <p:sldId id="3289" r:id="rId25"/>
    <p:sldId id="3295" r:id="rId26"/>
    <p:sldId id="3296" r:id="rId27"/>
    <p:sldId id="3313" r:id="rId28"/>
    <p:sldId id="3294" r:id="rId29"/>
    <p:sldId id="3301" r:id="rId30"/>
    <p:sldId id="3302" r:id="rId31"/>
    <p:sldId id="3281" r:id="rId32"/>
  </p:sldIdLst>
  <p:sldSz cx="9001125" cy="5039995"/>
  <p:notesSz cx="6858000" cy="9144000"/>
  <p:custDataLst>
    <p:tags r:id="rId38"/>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47040" indent="-12763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896620" indent="-25717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45565" indent="-38735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795145" indent="-51689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59766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1706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3647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55587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4" userDrawn="1">
          <p15:clr>
            <a:srgbClr val="A4A3A4"/>
          </p15:clr>
        </p15:guide>
        <p15:guide id="2" orient="horz" pos="2911" userDrawn="1">
          <p15:clr>
            <a:srgbClr val="A4A3A4"/>
          </p15:clr>
        </p15:guide>
        <p15:guide id="3" pos="2899" userDrawn="1">
          <p15:clr>
            <a:srgbClr val="A4A3A4"/>
          </p15:clr>
        </p15:guide>
        <p15:guide id="4" pos="439" userDrawn="1">
          <p15:clr>
            <a:srgbClr val="A4A3A4"/>
          </p15:clr>
        </p15:guide>
        <p15:guide id="5" pos="5264" userDrawn="1">
          <p15:clr>
            <a:srgbClr val="A4A3A4"/>
          </p15:clr>
        </p15:guide>
        <p15:guide id="6" pos="481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4E3"/>
    <a:srgbClr val="2196F3"/>
    <a:srgbClr val="00AEEF"/>
    <a:srgbClr val="07A9E6"/>
    <a:srgbClr val="000F21"/>
    <a:srgbClr val="0D2A4D"/>
    <a:srgbClr val="0070C0"/>
    <a:srgbClr val="015077"/>
    <a:srgbClr val="133E73"/>
    <a:srgbClr val="1442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18" autoAdjust="0"/>
    <p:restoredTop sz="95317" autoAdjust="0"/>
  </p:normalViewPr>
  <p:slideViewPr>
    <p:cSldViewPr showGuides="1">
      <p:cViewPr varScale="1">
        <p:scale>
          <a:sx n="80" d="100"/>
          <a:sy n="80" d="100"/>
        </p:scale>
        <p:origin x="52" y="928"/>
      </p:cViewPr>
      <p:guideLst>
        <p:guide orient="horz" pos="224"/>
        <p:guide orient="horz" pos="2911"/>
        <p:guide pos="2899"/>
        <p:guide pos="439"/>
        <p:guide pos="5264"/>
        <p:guide pos="4810"/>
      </p:guideLst>
    </p:cSldViewPr>
  </p:slideViewPr>
  <p:outlineViewPr>
    <p:cViewPr>
      <p:scale>
        <a:sx n="100" d="100"/>
        <a:sy n="100" d="100"/>
      </p:scale>
      <p:origin x="0" y="-9972"/>
    </p:cViewPr>
  </p:outlineViewPr>
  <p:notesTextViewPr>
    <p:cViewPr>
      <p:scale>
        <a:sx n="1" d="1"/>
        <a:sy n="1" d="1"/>
      </p:scale>
      <p:origin x="0" y="0"/>
    </p:cViewPr>
  </p:notesTextViewPr>
  <p:sorterViewPr showFormatting="0">
    <p:cViewPr>
      <p:scale>
        <a:sx n="150" d="100"/>
        <a:sy n="150" d="100"/>
      </p:scale>
      <p:origin x="0" y="0"/>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8" Type="http://schemas.openxmlformats.org/officeDocument/2006/relationships/tags" Target="tags/tag651.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a:defRPr/>
            </a:pPr>
            <a:fld id="{843730D4-DAA0-4961-8D66-8018B71D47DD}"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noProof="1"/>
            </a:lvl1pPr>
          </a:lstStyle>
          <a:p>
            <a:fld id="{53CB15B2-6539-414E-885F-134AB7BAEF7A}" type="slidenum">
              <a:rPr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noProof="1"/>
            </a:lvl1pPr>
          </a:lstStyle>
          <a:p>
            <a:pPr>
              <a:defRPr/>
            </a:pPr>
            <a:fld id="{F20F0E08-FCD4-40FB-9946-C51233C97953}" type="datetimeFigureOut">
              <a:rPr lang="zh-CN" altLang="en-US"/>
            </a:fld>
            <a:endParaRPr lang="zh-CN" altLang="en-US"/>
          </a:p>
        </p:txBody>
      </p:sp>
      <p:sp>
        <p:nvSpPr>
          <p:cNvPr id="2052" name="幻灯片图像占位符 3"/>
          <p:cNvSpPr>
            <a:spLocks noGrp="1" noRot="1" noChangeAspect="1" noChangeArrowheads="1"/>
          </p:cNvSpPr>
          <p:nvPr>
            <p:ph type="sldImg" idx="4294967295"/>
          </p:nvPr>
        </p:nvSpPr>
        <p:spPr bwMode="auto">
          <a:xfrm>
            <a:off x="368300" y="685800"/>
            <a:ext cx="6121400" cy="34290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9"/>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noProof="1"/>
            </a:lvl1pPr>
          </a:lstStyle>
          <a:p>
            <a:fld id="{70CA4341-F6FF-475E-A543-0194832CB00B}" type="slidenum">
              <a:rPr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18135" algn="l" rtl="0" eaLnBrk="0" fontAlgn="base" hangingPunct="0">
      <a:spcBef>
        <a:spcPct val="30000"/>
      </a:spcBef>
      <a:spcAft>
        <a:spcPct val="0"/>
      </a:spcAft>
      <a:defRPr sz="900" kern="1200">
        <a:solidFill>
          <a:schemeClr val="tx1"/>
        </a:solidFill>
        <a:latin typeface="+mn-lt"/>
        <a:ea typeface="+mn-ea"/>
        <a:cs typeface="+mn-cs"/>
      </a:defRPr>
    </a:lvl2pPr>
    <a:lvl3pPr marL="638175" algn="l" rtl="0" eaLnBrk="0" fontAlgn="base" hangingPunct="0">
      <a:spcBef>
        <a:spcPct val="30000"/>
      </a:spcBef>
      <a:spcAft>
        <a:spcPct val="0"/>
      </a:spcAft>
      <a:defRPr sz="900" kern="1200">
        <a:solidFill>
          <a:schemeClr val="tx1"/>
        </a:solidFill>
        <a:latin typeface="+mn-lt"/>
        <a:ea typeface="+mn-ea"/>
        <a:cs typeface="+mn-cs"/>
      </a:defRPr>
    </a:lvl3pPr>
    <a:lvl4pPr marL="957580" algn="l" rtl="0" eaLnBrk="0" fontAlgn="base" hangingPunct="0">
      <a:spcBef>
        <a:spcPct val="30000"/>
      </a:spcBef>
      <a:spcAft>
        <a:spcPct val="0"/>
      </a:spcAft>
      <a:defRPr sz="900" kern="1200">
        <a:solidFill>
          <a:schemeClr val="tx1"/>
        </a:solidFill>
        <a:latin typeface="+mn-lt"/>
        <a:ea typeface="+mn-ea"/>
        <a:cs typeface="+mn-cs"/>
      </a:defRPr>
    </a:lvl4pPr>
    <a:lvl5pPr marL="1276985" algn="l" rtl="0" eaLnBrk="0" fontAlgn="base" hangingPunct="0">
      <a:spcBef>
        <a:spcPct val="30000"/>
      </a:spcBef>
      <a:spcAft>
        <a:spcPct val="0"/>
      </a:spcAft>
      <a:defRPr sz="900" kern="1200">
        <a:solidFill>
          <a:schemeClr val="tx1"/>
        </a:solidFill>
        <a:latin typeface="+mn-lt"/>
        <a:ea typeface="+mn-ea"/>
        <a:cs typeface="+mn-cs"/>
      </a:defRPr>
    </a:lvl5pPr>
    <a:lvl6pPr marL="1597025" algn="l" defTabSz="638810" rtl="0" eaLnBrk="1" latinLnBrk="0" hangingPunct="1">
      <a:defRPr sz="900" kern="1200">
        <a:solidFill>
          <a:schemeClr val="tx1"/>
        </a:solidFill>
        <a:latin typeface="+mn-lt"/>
        <a:ea typeface="+mn-ea"/>
        <a:cs typeface="+mn-cs"/>
      </a:defRPr>
    </a:lvl6pPr>
    <a:lvl7pPr marL="1916430" algn="l" defTabSz="638810" rtl="0" eaLnBrk="1" latinLnBrk="0" hangingPunct="1">
      <a:defRPr sz="900" kern="1200">
        <a:solidFill>
          <a:schemeClr val="tx1"/>
        </a:solidFill>
        <a:latin typeface="+mn-lt"/>
        <a:ea typeface="+mn-ea"/>
        <a:cs typeface="+mn-cs"/>
      </a:defRPr>
    </a:lvl7pPr>
    <a:lvl8pPr marL="2235835" algn="l" defTabSz="638810" rtl="0" eaLnBrk="1" latinLnBrk="0" hangingPunct="1">
      <a:defRPr sz="900" kern="1200">
        <a:solidFill>
          <a:schemeClr val="tx1"/>
        </a:solidFill>
        <a:latin typeface="+mn-lt"/>
        <a:ea typeface="+mn-ea"/>
        <a:cs typeface="+mn-cs"/>
      </a:defRPr>
    </a:lvl8pPr>
    <a:lvl9pPr marL="2555240" algn="l" defTabSz="63881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E523B-B555-446B-8992-6ECEFD2DFB0D}" type="slidenum">
              <a:rPr lang="en-US" smtClean="0">
                <a:solidFill>
                  <a:prstClr val="black"/>
                </a:solidFill>
              </a:rPr>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0" Type="http://schemas.openxmlformats.org/officeDocument/2006/relationships/tags" Target="../tags/tag9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0" Type="http://schemas.openxmlformats.org/officeDocument/2006/relationships/tags" Target="../tags/tag11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4" Type="http://schemas.openxmlformats.org/officeDocument/2006/relationships/tags" Target="../tags/tag141.xml"/><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0" Type="http://schemas.openxmlformats.org/officeDocument/2006/relationships/tags" Target="../tags/tag218.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tags" Target="../tags/tag225.xml"/><Relationship Id="rId7" Type="http://schemas.openxmlformats.org/officeDocument/2006/relationships/tags" Target="../tags/tag224.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0" Type="http://schemas.openxmlformats.org/officeDocument/2006/relationships/tags" Target="../tags/tag227.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tags" Target="../tags/tag234.xml"/><Relationship Id="rId7" Type="http://schemas.openxmlformats.org/officeDocument/2006/relationships/tags" Target="../tags/tag233.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0" Type="http://schemas.openxmlformats.org/officeDocument/2006/relationships/tags" Target="../tags/tag244.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tags" Target="../tags/tag258.xml"/><Relationship Id="rId2" Type="http://schemas.openxmlformats.org/officeDocument/2006/relationships/tags" Target="../tags/tag257.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7" Type="http://schemas.openxmlformats.org/officeDocument/2006/relationships/tags" Target="../tags/tag286.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5" Type="http://schemas.openxmlformats.org/officeDocument/2006/relationships/tags" Target="../tags/tag298.xml"/><Relationship Id="rId4" Type="http://schemas.openxmlformats.org/officeDocument/2006/relationships/tags" Target="../tags/tag297.xml"/><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6" Type="http://schemas.openxmlformats.org/officeDocument/2006/relationships/tags" Target="../tags/tag312.xml"/><Relationship Id="rId5" Type="http://schemas.openxmlformats.org/officeDocument/2006/relationships/tags" Target="../tags/tag311.xml"/><Relationship Id="rId4" Type="http://schemas.openxmlformats.org/officeDocument/2006/relationships/tags" Target="../tags/tag310.xml"/><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5" Type="http://schemas.openxmlformats.org/officeDocument/2006/relationships/tags" Target="../tags/tag316.xml"/><Relationship Id="rId4" Type="http://schemas.openxmlformats.org/officeDocument/2006/relationships/tags" Target="../tags/tag315.xml"/><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324.xml"/><Relationship Id="rId8" Type="http://schemas.openxmlformats.org/officeDocument/2006/relationships/tags" Target="../tags/tag323.xml"/><Relationship Id="rId7" Type="http://schemas.openxmlformats.org/officeDocument/2006/relationships/tags" Target="../tags/tag322.xml"/><Relationship Id="rId6" Type="http://schemas.openxmlformats.org/officeDocument/2006/relationships/tags" Target="../tags/tag321.xml"/><Relationship Id="rId5" Type="http://schemas.openxmlformats.org/officeDocument/2006/relationships/tags" Target="../tags/tag320.xml"/><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7" Type="http://schemas.openxmlformats.org/officeDocument/2006/relationships/tags" Target="../tags/tag330.xml"/><Relationship Id="rId6" Type="http://schemas.openxmlformats.org/officeDocument/2006/relationships/tags" Target="../tags/tag329.xml"/><Relationship Id="rId5" Type="http://schemas.openxmlformats.org/officeDocument/2006/relationships/tags" Target="../tags/tag328.xml"/><Relationship Id="rId4" Type="http://schemas.openxmlformats.org/officeDocument/2006/relationships/tags" Target="../tags/tag327.xml"/><Relationship Id="rId3" Type="http://schemas.openxmlformats.org/officeDocument/2006/relationships/tags" Target="../tags/tag326.xml"/><Relationship Id="rId2" Type="http://schemas.openxmlformats.org/officeDocument/2006/relationships/tags" Target="../tags/tag325.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337.xml"/><Relationship Id="rId7" Type="http://schemas.openxmlformats.org/officeDocument/2006/relationships/tags" Target="../tags/tag336.xml"/><Relationship Id="rId6" Type="http://schemas.openxmlformats.org/officeDocument/2006/relationships/tags" Target="../tags/tag335.xml"/><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345.xml"/><Relationship Id="rId8" Type="http://schemas.openxmlformats.org/officeDocument/2006/relationships/tags" Target="../tags/tag344.xml"/><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0" Type="http://schemas.openxmlformats.org/officeDocument/2006/relationships/tags" Target="../tags/tag346.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0" Type="http://schemas.openxmlformats.org/officeDocument/2006/relationships/tags" Target="../tags/tag355.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363.xml"/><Relationship Id="rId8" Type="http://schemas.openxmlformats.org/officeDocument/2006/relationships/tags" Target="../tags/tag362.xml"/><Relationship Id="rId7" Type="http://schemas.openxmlformats.org/officeDocument/2006/relationships/tags" Target="../tags/tag361.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 Id="rId3" Type="http://schemas.openxmlformats.org/officeDocument/2006/relationships/tags" Target="../tags/tag357.xml"/><Relationship Id="rId2" Type="http://schemas.openxmlformats.org/officeDocument/2006/relationships/tags" Target="../tags/tag356.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371.xml"/><Relationship Id="rId8" Type="http://schemas.openxmlformats.org/officeDocument/2006/relationships/tags" Target="../tags/tag370.xml"/><Relationship Id="rId7" Type="http://schemas.openxmlformats.org/officeDocument/2006/relationships/tags" Target="../tags/tag369.xml"/><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0" Type="http://schemas.openxmlformats.org/officeDocument/2006/relationships/tags" Target="../tags/tag372.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tags" Target="../tags/tag376.xml"/><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tags" Target="../tags/tag391.xml"/><Relationship Id="rId7" Type="http://schemas.openxmlformats.org/officeDocument/2006/relationships/tags" Target="../tags/tag390.xml"/><Relationship Id="rId6" Type="http://schemas.openxmlformats.org/officeDocument/2006/relationships/tags" Target="../tags/tag389.xml"/><Relationship Id="rId5" Type="http://schemas.openxmlformats.org/officeDocument/2006/relationships/tags" Target="../tags/tag388.xml"/><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tags" Target="../tags/tag385.xml"/><Relationship Id="rId14" Type="http://schemas.openxmlformats.org/officeDocument/2006/relationships/tags" Target="../tags/tag397.xml"/><Relationship Id="rId13" Type="http://schemas.openxmlformats.org/officeDocument/2006/relationships/tags" Target="../tags/tag396.xml"/><Relationship Id="rId12" Type="http://schemas.openxmlformats.org/officeDocument/2006/relationships/tags" Target="../tags/tag395.xml"/><Relationship Id="rId11" Type="http://schemas.openxmlformats.org/officeDocument/2006/relationships/tags" Target="../tags/tag394.xml"/><Relationship Id="rId10" Type="http://schemas.openxmlformats.org/officeDocument/2006/relationships/tags" Target="../tags/tag393.xm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7" Type="http://schemas.openxmlformats.org/officeDocument/2006/relationships/tags" Target="../tags/tag408.xml"/><Relationship Id="rId6" Type="http://schemas.openxmlformats.org/officeDocument/2006/relationships/tags" Target="../tags/tag407.xml"/><Relationship Id="rId5" Type="http://schemas.openxmlformats.org/officeDocument/2006/relationships/tags" Target="../tags/tag406.xml"/><Relationship Id="rId4" Type="http://schemas.openxmlformats.org/officeDocument/2006/relationships/tags" Target="../tags/tag405.xml"/><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7" Type="http://schemas.openxmlformats.org/officeDocument/2006/relationships/tags" Target="../tags/tag414.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422.xml"/><Relationship Id="rId8" Type="http://schemas.openxmlformats.org/officeDocument/2006/relationships/tags" Target="../tags/tag421.xml"/><Relationship Id="rId7" Type="http://schemas.openxmlformats.org/officeDocument/2006/relationships/tags" Target="../tags/tag420.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tags" Target="../tags/tag424.xml"/><Relationship Id="rId2" Type="http://schemas.openxmlformats.org/officeDocument/2006/relationships/tags" Target="../tags/tag423.xm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4" Type="http://schemas.openxmlformats.org/officeDocument/2006/relationships/tags" Target="../tags/tag429.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6" Type="http://schemas.openxmlformats.org/officeDocument/2006/relationships/tags" Target="../tags/tag440.xml"/><Relationship Id="rId5" Type="http://schemas.openxmlformats.org/officeDocument/2006/relationships/tags" Target="../tags/tag439.xml"/><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5" Type="http://schemas.openxmlformats.org/officeDocument/2006/relationships/tags" Target="../tags/tag444.xml"/><Relationship Id="rId4" Type="http://schemas.openxmlformats.org/officeDocument/2006/relationships/tags" Target="../tags/tag443.xml"/><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452.xml"/><Relationship Id="rId8" Type="http://schemas.openxmlformats.org/officeDocument/2006/relationships/tags" Target="../tags/tag451.xml"/><Relationship Id="rId7" Type="http://schemas.openxmlformats.org/officeDocument/2006/relationships/tags" Target="../tags/tag450.xml"/><Relationship Id="rId6" Type="http://schemas.openxmlformats.org/officeDocument/2006/relationships/tags" Target="../tags/tag449.xml"/><Relationship Id="rId5" Type="http://schemas.openxmlformats.org/officeDocument/2006/relationships/tags" Target="../tags/tag448.xml"/><Relationship Id="rId4" Type="http://schemas.openxmlformats.org/officeDocument/2006/relationships/tags" Target="../tags/tag447.xml"/><Relationship Id="rId3" Type="http://schemas.openxmlformats.org/officeDocument/2006/relationships/tags" Target="../tags/tag446.xml"/><Relationship Id="rId2" Type="http://schemas.openxmlformats.org/officeDocument/2006/relationships/tags" Target="../tags/tag445.xm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7" Type="http://schemas.openxmlformats.org/officeDocument/2006/relationships/tags" Target="../tags/tag458.xml"/><Relationship Id="rId6" Type="http://schemas.openxmlformats.org/officeDocument/2006/relationships/tags" Target="../tags/tag457.xml"/><Relationship Id="rId5" Type="http://schemas.openxmlformats.org/officeDocument/2006/relationships/tags" Target="../tags/tag456.xml"/><Relationship Id="rId4" Type="http://schemas.openxmlformats.org/officeDocument/2006/relationships/tags" Target="../tags/tag455.xml"/><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8" Type="http://schemas.openxmlformats.org/officeDocument/2006/relationships/tags" Target="../tags/tag465.xml"/><Relationship Id="rId7" Type="http://schemas.openxmlformats.org/officeDocument/2006/relationships/tags" Target="../tags/tag464.xml"/><Relationship Id="rId6" Type="http://schemas.openxmlformats.org/officeDocument/2006/relationships/tags" Target="../tags/tag463.xml"/><Relationship Id="rId5" Type="http://schemas.openxmlformats.org/officeDocument/2006/relationships/tags" Target="../tags/tag462.xml"/><Relationship Id="rId4" Type="http://schemas.openxmlformats.org/officeDocument/2006/relationships/tags" Target="../tags/tag461.xml"/><Relationship Id="rId3" Type="http://schemas.openxmlformats.org/officeDocument/2006/relationships/tags" Target="../tags/tag460.xml"/><Relationship Id="rId2" Type="http://schemas.openxmlformats.org/officeDocument/2006/relationships/tags" Target="../tags/tag459.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0" Type="http://schemas.openxmlformats.org/officeDocument/2006/relationships/tags" Target="../tags/tag474.xm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482.xml"/><Relationship Id="rId8" Type="http://schemas.openxmlformats.org/officeDocument/2006/relationships/tags" Target="../tags/tag481.xml"/><Relationship Id="rId7" Type="http://schemas.openxmlformats.org/officeDocument/2006/relationships/tags" Target="../tags/tag480.xml"/><Relationship Id="rId6" Type="http://schemas.openxmlformats.org/officeDocument/2006/relationships/tags" Target="../tags/tag479.xml"/><Relationship Id="rId5" Type="http://schemas.openxmlformats.org/officeDocument/2006/relationships/tags" Target="../tags/tag478.xml"/><Relationship Id="rId4" Type="http://schemas.openxmlformats.org/officeDocument/2006/relationships/tags" Target="../tags/tag477.xml"/><Relationship Id="rId3" Type="http://schemas.openxmlformats.org/officeDocument/2006/relationships/tags" Target="../tags/tag476.xml"/><Relationship Id="rId2" Type="http://schemas.openxmlformats.org/officeDocument/2006/relationships/tags" Target="../tags/tag475.xml"/><Relationship Id="rId10" Type="http://schemas.openxmlformats.org/officeDocument/2006/relationships/tags" Target="../tags/tag483.xm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491.xml"/><Relationship Id="rId8" Type="http://schemas.openxmlformats.org/officeDocument/2006/relationships/tags" Target="../tags/tag490.xml"/><Relationship Id="rId7" Type="http://schemas.openxmlformats.org/officeDocument/2006/relationships/tags" Target="../tags/tag489.xml"/><Relationship Id="rId6" Type="http://schemas.openxmlformats.org/officeDocument/2006/relationships/tags" Target="../tags/tag488.xml"/><Relationship Id="rId5" Type="http://schemas.openxmlformats.org/officeDocument/2006/relationships/tags" Target="../tags/tag487.xml"/><Relationship Id="rId4" Type="http://schemas.openxmlformats.org/officeDocument/2006/relationships/tags" Target="../tags/tag486.xml"/><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9" Type="http://schemas.openxmlformats.org/officeDocument/2006/relationships/tags" Target="../tags/tag499.xml"/><Relationship Id="rId8" Type="http://schemas.openxmlformats.org/officeDocument/2006/relationships/tags" Target="../tags/tag498.xml"/><Relationship Id="rId7" Type="http://schemas.openxmlformats.org/officeDocument/2006/relationships/tags" Target="../tags/tag497.xml"/><Relationship Id="rId6" Type="http://schemas.openxmlformats.org/officeDocument/2006/relationships/tags" Target="../tags/tag496.xml"/><Relationship Id="rId5" Type="http://schemas.openxmlformats.org/officeDocument/2006/relationships/tags" Target="../tags/tag495.xml"/><Relationship Id="rId4" Type="http://schemas.openxmlformats.org/officeDocument/2006/relationships/tags" Target="../tags/tag494.xml"/><Relationship Id="rId3" Type="http://schemas.openxmlformats.org/officeDocument/2006/relationships/tags" Target="../tags/tag493.xml"/><Relationship Id="rId2" Type="http://schemas.openxmlformats.org/officeDocument/2006/relationships/tags" Target="../tags/tag492.xml"/><Relationship Id="rId10" Type="http://schemas.openxmlformats.org/officeDocument/2006/relationships/tags" Target="../tags/tag500.xml"/><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7" Type="http://schemas.openxmlformats.org/officeDocument/2006/relationships/tags" Target="../tags/tag506.xml"/><Relationship Id="rId6" Type="http://schemas.openxmlformats.org/officeDocument/2006/relationships/tags" Target="../tags/tag505.xml"/><Relationship Id="rId5" Type="http://schemas.openxmlformats.org/officeDocument/2006/relationships/tags" Target="../tags/tag504.xml"/><Relationship Id="rId4" Type="http://schemas.openxmlformats.org/officeDocument/2006/relationships/tags" Target="../tags/tag503.xml"/><Relationship Id="rId3" Type="http://schemas.openxmlformats.org/officeDocument/2006/relationships/tags" Target="../tags/tag502.xml"/><Relationship Id="rId2" Type="http://schemas.openxmlformats.org/officeDocument/2006/relationships/tags" Target="../tags/tag501.xm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0056" y="201846"/>
            <a:ext cx="8101013" cy="840052"/>
          </a:xfrm>
          <a:prstGeom prst="rect">
            <a:avLst/>
          </a:prstGeom>
        </p:spPr>
        <p:txBody>
          <a:bodyPr lIns="80229" tIns="40115" rIns="80229" bIns="40115"/>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0056" y="1176073"/>
            <a:ext cx="8101013" cy="3326374"/>
          </a:xfrm>
          <a:prstGeom prst="rect">
            <a:avLst/>
          </a:prstGeom>
        </p:spPr>
        <p:txBody>
          <a:bodyPr vert="eaVert" lIns="80229" tIns="40115" rIns="80229" bIns="40115"/>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0056" y="4671624"/>
            <a:ext cx="2100263" cy="268350"/>
          </a:xfrm>
          <a:prstGeom prst="rect">
            <a:avLst/>
          </a:prstGeom>
        </p:spPr>
        <p:txBody>
          <a:bodyPr lIns="80229" tIns="40115" rIns="80229" bIns="40115"/>
          <a:lstStyle/>
          <a:p>
            <a:pPr defTabSz="802005" eaLnBrk="1" fontAlgn="auto" hangingPunct="1">
              <a:spcBef>
                <a:spcPts val="0"/>
              </a:spcBef>
              <a:spcAft>
                <a:spcPts val="0"/>
              </a:spcAft>
            </a:pPr>
            <a:fld id="{2E3AAC11-D570-4EA9-AFC0-30FB72BA45EB}" type="datetimeFigureOut">
              <a:rPr lang="zh-CN" altLang="en-US" sz="1600" smtClean="0">
                <a:solidFill>
                  <a:prstClr val="black"/>
                </a:solidFill>
                <a:latin typeface="Calibri" panose="020F0502020204030204"/>
                <a:ea typeface="宋体" panose="02010600030101010101" pitchFamily="2" charset="-122"/>
              </a:rPr>
            </a:fld>
            <a:endParaRPr lang="zh-CN" altLang="en-US" sz="1600">
              <a:solidFill>
                <a:prstClr val="black"/>
              </a:solidFill>
              <a:latin typeface="Calibri" panose="020F0502020204030204"/>
              <a:ea typeface="宋体" panose="02010600030101010101" pitchFamily="2" charset="-122"/>
            </a:endParaRPr>
          </a:p>
        </p:txBody>
      </p:sp>
      <p:sp>
        <p:nvSpPr>
          <p:cNvPr id="5" name="页脚占位符 4"/>
          <p:cNvSpPr>
            <a:spLocks noGrp="1"/>
          </p:cNvSpPr>
          <p:nvPr>
            <p:ph type="ftr" sz="quarter" idx="11"/>
          </p:nvPr>
        </p:nvSpPr>
        <p:spPr>
          <a:xfrm>
            <a:off x="3075385" y="4671624"/>
            <a:ext cx="2850356" cy="268350"/>
          </a:xfrm>
          <a:prstGeom prst="rect">
            <a:avLst/>
          </a:prstGeom>
        </p:spPr>
        <p:txBody>
          <a:bodyPr lIns="80229" tIns="40115" rIns="80229" bIns="40115"/>
          <a:lstStyle/>
          <a:p>
            <a:pPr defTabSz="802005" eaLnBrk="1" fontAlgn="auto" hangingPunct="1">
              <a:spcBef>
                <a:spcPts val="0"/>
              </a:spcBef>
              <a:spcAft>
                <a:spcPts val="0"/>
              </a:spcAft>
            </a:pPr>
            <a:endParaRPr lang="zh-CN" altLang="en-US" sz="1600">
              <a:solidFill>
                <a:prstClr val="black"/>
              </a:solidFill>
              <a:latin typeface="Calibri" panose="020F0502020204030204"/>
              <a:ea typeface="宋体" panose="02010600030101010101" pitchFamily="2" charset="-122"/>
            </a:endParaRPr>
          </a:p>
        </p:txBody>
      </p:sp>
      <p:sp>
        <p:nvSpPr>
          <p:cNvPr id="6" name="灯片编号占位符 5"/>
          <p:cNvSpPr>
            <a:spLocks noGrp="1"/>
          </p:cNvSpPr>
          <p:nvPr>
            <p:ph type="sldNum" sz="quarter" idx="12"/>
          </p:nvPr>
        </p:nvSpPr>
        <p:spPr>
          <a:xfrm>
            <a:off x="6450806" y="4671624"/>
            <a:ext cx="2100263" cy="268350"/>
          </a:xfrm>
          <a:prstGeom prst="rect">
            <a:avLst/>
          </a:prstGeom>
        </p:spPr>
        <p:txBody>
          <a:bodyPr lIns="80229" tIns="40115" rIns="80229" bIns="40115"/>
          <a:lstStyle/>
          <a:p>
            <a:pPr defTabSz="802005" eaLnBrk="1" fontAlgn="auto" hangingPunct="1">
              <a:spcBef>
                <a:spcPts val="0"/>
              </a:spcBef>
              <a:spcAft>
                <a:spcPts val="0"/>
              </a:spcAft>
            </a:pPr>
            <a:fld id="{55ECCFAA-F4FB-487C-9F1E-C8836D0C3DC9}" type="slidenum">
              <a:rPr lang="zh-CN" altLang="en-US" sz="1600" smtClean="0">
                <a:solidFill>
                  <a:prstClr val="black"/>
                </a:solidFill>
                <a:latin typeface="Calibri" panose="020F0502020204030204"/>
                <a:ea typeface="宋体" panose="02010600030101010101" pitchFamily="2" charset="-122"/>
              </a:rPr>
            </a:fld>
            <a:endParaRPr lang="zh-CN" altLang="en-US" sz="1600">
              <a:solidFill>
                <a:prstClr val="black"/>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2520563" y="4624549"/>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904"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3509" y="700005"/>
            <a:ext cx="3882694" cy="3960348"/>
          </a:xfrm>
        </p:spPr>
        <p:txBody>
          <a:bodyPr vert="horz" lIns="101600" tIns="0" rIns="82550" bIns="0" rtlCol="0">
            <a:no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solidFill>
                <a:uFillTx/>
                <a:latin typeface="+mn-lt"/>
                <a:ea typeface="+mn-ea"/>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14994" y="700005"/>
            <a:ext cx="3882694" cy="3960348"/>
          </a:xfrm>
        </p:spPr>
        <p:txBody>
          <a:bodyPr vert="horz" lIns="101600" tIns="0" rIns="82550" bIns="0" rtlCol="0">
            <a:norm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a:xfrm>
            <a:off x="296177" y="4624549"/>
            <a:ext cx="2700000" cy="3168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003724" y="4624549"/>
            <a:ext cx="2700000" cy="316800"/>
          </a:xfrm>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806075" y="700005"/>
            <a:ext cx="698885" cy="3960348"/>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11172" y="699999"/>
            <a:ext cx="7222744" cy="3960348"/>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003724" y="4624549"/>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12904" y="700005"/>
            <a:ext cx="7975389" cy="3960348"/>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196431" y="230533"/>
            <a:ext cx="8625609" cy="4141196"/>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9" name="矩形 8"/>
          <p:cNvSpPr/>
          <p:nvPr userDrawn="1">
            <p:custDataLst>
              <p:tags r:id="rId3"/>
            </p:custDataLst>
          </p:nvPr>
        </p:nvSpPr>
        <p:spPr>
          <a:xfrm>
            <a:off x="1059044" y="2986664"/>
            <a:ext cx="3882663" cy="9333"/>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7" name="任意形状 8"/>
          <p:cNvSpPr/>
          <p:nvPr userDrawn="1">
            <p:custDataLst>
              <p:tags r:id="rId4"/>
            </p:custDataLst>
          </p:nvPr>
        </p:nvSpPr>
        <p:spPr>
          <a:xfrm>
            <a:off x="7003590" y="230029"/>
            <a:ext cx="1811545"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8" name="任意形状 9"/>
          <p:cNvSpPr/>
          <p:nvPr userDrawn="1">
            <p:custDataLst>
              <p:tags r:id="rId5"/>
            </p:custDataLst>
          </p:nvPr>
        </p:nvSpPr>
        <p:spPr>
          <a:xfrm rot="10800000">
            <a:off x="195886" y="3022695"/>
            <a:ext cx="1387075" cy="135231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6"/>
            </p:custDataLst>
          </p:nvPr>
        </p:nvSpPr>
        <p:spPr>
          <a:xfrm>
            <a:off x="986345" y="1746665"/>
            <a:ext cx="4889781" cy="1181244"/>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7055" b="1" i="0" u="none" strike="noStrike" kern="1200" cap="none" spc="6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9"/>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6" name="任意形状 8"/>
          <p:cNvSpPr/>
          <p:nvPr userDrawn="1">
            <p:custDataLst>
              <p:tags r:id="rId3"/>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4"/>
            </p:custDataLst>
          </p:nvPr>
        </p:nvSpPr>
        <p:spPr>
          <a:xfrm>
            <a:off x="512868" y="325733"/>
            <a:ext cx="7975389" cy="324803"/>
          </a:xfrm>
        </p:spPr>
        <p:txBody>
          <a:bodyPr>
            <a:normAutofit/>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001594" cy="50399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8" name="矩形 7"/>
          <p:cNvSpPr/>
          <p:nvPr userDrawn="1">
            <p:custDataLst>
              <p:tags r:id="rId3"/>
            </p:custDataLst>
          </p:nvPr>
        </p:nvSpPr>
        <p:spPr>
          <a:xfrm>
            <a:off x="216169" y="223559"/>
            <a:ext cx="8568788" cy="45928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2" name="标题 1"/>
          <p:cNvSpPr>
            <a:spLocks noGrp="1"/>
          </p:cNvSpPr>
          <p:nvPr>
            <p:ph type="title" hasCustomPrompt="1"/>
            <p:custDataLst>
              <p:tags r:id="rId4"/>
            </p:custDataLst>
          </p:nvPr>
        </p:nvSpPr>
        <p:spPr>
          <a:xfrm>
            <a:off x="962420" y="918046"/>
            <a:ext cx="7074513" cy="531779"/>
          </a:xfrm>
        </p:spPr>
        <p:txBody>
          <a:bodyPr anchor="ctr">
            <a:normAutofit/>
          </a:bodyPr>
          <a:lstStyle>
            <a:lvl1pPr>
              <a:defRPr sz="235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962061" y="1590046"/>
            <a:ext cx="7074660" cy="253190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561070" cy="5046062"/>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dirty="0">
              <a:sym typeface="+mn-ea"/>
            </a:endParaRPr>
          </a:p>
        </p:txBody>
      </p:sp>
      <p:sp>
        <p:nvSpPr>
          <p:cNvPr id="6" name="任意形状 8"/>
          <p:cNvSpPr/>
          <p:nvPr userDrawn="1">
            <p:custDataLst>
              <p:tags r:id="rId3"/>
            </p:custDataLst>
          </p:nvPr>
        </p:nvSpPr>
        <p:spPr>
          <a:xfrm rot="16200000">
            <a:off x="-13002" y="16075"/>
            <a:ext cx="1280065" cy="12540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10" name="任意形状 9"/>
          <p:cNvSpPr/>
          <p:nvPr userDrawn="1">
            <p:custDataLst>
              <p:tags r:id="rId4"/>
            </p:custDataLst>
          </p:nvPr>
        </p:nvSpPr>
        <p:spPr>
          <a:xfrm rot="10800000">
            <a:off x="0" y="4346063"/>
            <a:ext cx="721028" cy="699999"/>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5"/>
            </p:custDataLst>
          </p:nvPr>
        </p:nvSpPr>
        <p:spPr>
          <a:xfrm>
            <a:off x="437246" y="566173"/>
            <a:ext cx="2910233" cy="648188"/>
          </a:xfrm>
        </p:spPr>
        <p:txBody>
          <a:bodyPr anchor="ctr">
            <a:normAutofit/>
          </a:bodyPr>
          <a:lstStyle>
            <a:lvl1pPr>
              <a:defRPr sz="2645" baseline="0">
                <a:solidFill>
                  <a:schemeClr val="accent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39898" y="1296377"/>
            <a:ext cx="2907588" cy="300812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3777052" y="565833"/>
            <a:ext cx="4762200" cy="373916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001125" cy="195766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8" name="任意形状 9"/>
          <p:cNvSpPr/>
          <p:nvPr userDrawn="1">
            <p:custDataLst>
              <p:tags r:id="rId3"/>
            </p:custDataLst>
          </p:nvPr>
        </p:nvSpPr>
        <p:spPr>
          <a:xfrm rot="16200000">
            <a:off x="-11473" y="9153"/>
            <a:ext cx="914199" cy="89589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6" name="任意形状 8"/>
          <p:cNvSpPr/>
          <p:nvPr userDrawn="1">
            <p:custDataLst>
              <p:tags r:id="rId4"/>
            </p:custDataLst>
          </p:nvPr>
        </p:nvSpPr>
        <p:spPr>
          <a:xfrm>
            <a:off x="7637361" y="0"/>
            <a:ext cx="1363764" cy="132393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5"/>
            </p:custDataLst>
          </p:nvPr>
        </p:nvSpPr>
        <p:spPr>
          <a:xfrm>
            <a:off x="451828" y="574110"/>
            <a:ext cx="8103670" cy="460346"/>
          </a:xfrm>
        </p:spPr>
        <p:txBody>
          <a:bodyPr anchor="ctr">
            <a:normAutofit/>
          </a:bodyPr>
          <a:lstStyle>
            <a:lvl1pPr algn="ctr">
              <a:defRPr sz="2645"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51828" y="1219652"/>
            <a:ext cx="8103357" cy="608503"/>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470898" y="2063620"/>
            <a:ext cx="8058701" cy="252132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813" y="3695997"/>
            <a:ext cx="9001125" cy="1343998"/>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10" name="任意形状 9"/>
          <p:cNvSpPr/>
          <p:nvPr userDrawn="1">
            <p:custDataLst>
              <p:tags r:id="rId3"/>
            </p:custDataLst>
          </p:nvPr>
        </p:nvSpPr>
        <p:spPr>
          <a:xfrm rot="10800000">
            <a:off x="2813" y="4339996"/>
            <a:ext cx="721028" cy="699999"/>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4"/>
            </p:custDataLst>
          </p:nvPr>
        </p:nvSpPr>
        <p:spPr>
          <a:xfrm>
            <a:off x="446512" y="492094"/>
            <a:ext cx="8103670" cy="415370"/>
          </a:xfrm>
        </p:spPr>
        <p:txBody>
          <a:bodyPr anchor="ctr">
            <a:normAutofit/>
          </a:bodyPr>
          <a:lstStyle>
            <a:lvl1pPr algn="ctr">
              <a:defRPr sz="235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446540" y="1235526"/>
            <a:ext cx="8114302" cy="2359935"/>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438539" y="3807115"/>
            <a:ext cx="8122275" cy="743432"/>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a:prstGeom prst="rect">
            <a:avLst/>
          </a:prstGeom>
        </p:spPr>
        <p:txBody>
          <a:bodyPr vert="eaVert" lIns="80229" tIns="40115" rIns="80229" bIns="40115"/>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0056" y="201847"/>
            <a:ext cx="5925741" cy="4300600"/>
          </a:xfrm>
          <a:prstGeom prst="rect">
            <a:avLst/>
          </a:prstGeom>
        </p:spPr>
        <p:txBody>
          <a:bodyPr vert="eaVert" lIns="80229" tIns="40115" rIns="80229" bIns="40115"/>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0056" y="4671624"/>
            <a:ext cx="2100263" cy="268350"/>
          </a:xfrm>
          <a:prstGeom prst="rect">
            <a:avLst/>
          </a:prstGeom>
        </p:spPr>
        <p:txBody>
          <a:bodyPr lIns="80229" tIns="40115" rIns="80229" bIns="40115"/>
          <a:lstStyle/>
          <a:p>
            <a:pPr defTabSz="802005" eaLnBrk="1" fontAlgn="auto" hangingPunct="1">
              <a:spcBef>
                <a:spcPts val="0"/>
              </a:spcBef>
              <a:spcAft>
                <a:spcPts val="0"/>
              </a:spcAft>
            </a:pPr>
            <a:fld id="{2E3AAC11-D570-4EA9-AFC0-30FB72BA45EB}" type="datetimeFigureOut">
              <a:rPr lang="zh-CN" altLang="en-US" sz="1600" smtClean="0">
                <a:solidFill>
                  <a:prstClr val="black"/>
                </a:solidFill>
                <a:latin typeface="Calibri" panose="020F0502020204030204"/>
                <a:ea typeface="宋体" panose="02010600030101010101" pitchFamily="2" charset="-122"/>
              </a:rPr>
            </a:fld>
            <a:endParaRPr lang="zh-CN" altLang="en-US" sz="1600">
              <a:solidFill>
                <a:prstClr val="black"/>
              </a:solidFill>
              <a:latin typeface="Calibri" panose="020F0502020204030204"/>
              <a:ea typeface="宋体" panose="02010600030101010101" pitchFamily="2" charset="-122"/>
            </a:endParaRPr>
          </a:p>
        </p:txBody>
      </p:sp>
      <p:sp>
        <p:nvSpPr>
          <p:cNvPr id="5" name="页脚占位符 4"/>
          <p:cNvSpPr>
            <a:spLocks noGrp="1"/>
          </p:cNvSpPr>
          <p:nvPr>
            <p:ph type="ftr" sz="quarter" idx="11"/>
          </p:nvPr>
        </p:nvSpPr>
        <p:spPr>
          <a:xfrm>
            <a:off x="3075385" y="4671624"/>
            <a:ext cx="2850356" cy="268350"/>
          </a:xfrm>
          <a:prstGeom prst="rect">
            <a:avLst/>
          </a:prstGeom>
        </p:spPr>
        <p:txBody>
          <a:bodyPr lIns="80229" tIns="40115" rIns="80229" bIns="40115"/>
          <a:lstStyle/>
          <a:p>
            <a:pPr defTabSz="802005" eaLnBrk="1" fontAlgn="auto" hangingPunct="1">
              <a:spcBef>
                <a:spcPts val="0"/>
              </a:spcBef>
              <a:spcAft>
                <a:spcPts val="0"/>
              </a:spcAft>
            </a:pPr>
            <a:endParaRPr lang="zh-CN" altLang="en-US" sz="1600">
              <a:solidFill>
                <a:prstClr val="black"/>
              </a:solidFill>
              <a:latin typeface="Calibri" panose="020F0502020204030204"/>
              <a:ea typeface="宋体" panose="02010600030101010101" pitchFamily="2" charset="-122"/>
            </a:endParaRPr>
          </a:p>
        </p:txBody>
      </p:sp>
      <p:sp>
        <p:nvSpPr>
          <p:cNvPr id="6" name="灯片编号占位符 5"/>
          <p:cNvSpPr>
            <a:spLocks noGrp="1"/>
          </p:cNvSpPr>
          <p:nvPr>
            <p:ph type="sldNum" sz="quarter" idx="12"/>
          </p:nvPr>
        </p:nvSpPr>
        <p:spPr>
          <a:xfrm>
            <a:off x="6450806" y="4671624"/>
            <a:ext cx="2100263" cy="268350"/>
          </a:xfrm>
          <a:prstGeom prst="rect">
            <a:avLst/>
          </a:prstGeom>
        </p:spPr>
        <p:txBody>
          <a:bodyPr lIns="80229" tIns="40115" rIns="80229" bIns="40115"/>
          <a:lstStyle/>
          <a:p>
            <a:pPr defTabSz="802005" eaLnBrk="1" fontAlgn="auto" hangingPunct="1">
              <a:spcBef>
                <a:spcPts val="0"/>
              </a:spcBef>
              <a:spcAft>
                <a:spcPts val="0"/>
              </a:spcAft>
            </a:pPr>
            <a:fld id="{55ECCFAA-F4FB-487C-9F1E-C8836D0C3DC9}" type="slidenum">
              <a:rPr lang="zh-CN" altLang="en-US" sz="1600" smtClean="0">
                <a:solidFill>
                  <a:prstClr val="black"/>
                </a:solidFill>
                <a:latin typeface="Calibri" panose="020F0502020204030204"/>
                <a:ea typeface="宋体" panose="02010600030101010101" pitchFamily="2" charset="-122"/>
              </a:rPr>
            </a:fld>
            <a:endParaRPr lang="zh-CN" altLang="en-US" sz="1600">
              <a:solidFill>
                <a:prstClr val="black"/>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2566"/>
            <a:ext cx="9001125" cy="6719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2" name="标题 1"/>
          <p:cNvSpPr>
            <a:spLocks noGrp="1"/>
          </p:cNvSpPr>
          <p:nvPr>
            <p:ph type="title"/>
            <p:custDataLst>
              <p:tags r:id="rId3"/>
            </p:custDataLst>
          </p:nvPr>
        </p:nvSpPr>
        <p:spPr>
          <a:xfrm>
            <a:off x="428022" y="141867"/>
            <a:ext cx="8148831" cy="383133"/>
          </a:xfrm>
        </p:spPr>
        <p:txBody>
          <a:bodyPr>
            <a:noAutofit/>
          </a:bodyPr>
          <a:lstStyle>
            <a:lvl1pPr>
              <a:defRPr sz="206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436920" y="1222298"/>
            <a:ext cx="3926169" cy="2127116"/>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4617702" y="1222298"/>
            <a:ext cx="3944689" cy="2127116"/>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431604" y="3539902"/>
            <a:ext cx="3926169" cy="57411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4625675" y="3537257"/>
            <a:ext cx="3944689" cy="57411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704941"/>
            <a:ext cx="9001125" cy="363011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2" name="标题 1"/>
          <p:cNvSpPr>
            <a:spLocks noGrp="1"/>
          </p:cNvSpPr>
          <p:nvPr>
            <p:ph type="title" hasCustomPrompt="1"/>
            <p:custDataLst>
              <p:tags r:id="rId3"/>
            </p:custDataLst>
          </p:nvPr>
        </p:nvSpPr>
        <p:spPr>
          <a:xfrm>
            <a:off x="1139680" y="984188"/>
            <a:ext cx="6719993" cy="1754077"/>
          </a:xfrm>
        </p:spPr>
        <p:txBody>
          <a:bodyPr anchor="b">
            <a:normAutofit/>
          </a:bodyPr>
          <a:lstStyle>
            <a:lvl1pPr algn="ctr">
              <a:defRPr sz="441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139394" y="2838801"/>
            <a:ext cx="6719993" cy="1217007"/>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02525" y="236096"/>
            <a:ext cx="8625676" cy="2888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8" name="任意形状 8"/>
          <p:cNvSpPr/>
          <p:nvPr userDrawn="1">
            <p:custDataLst>
              <p:tags r:id="rId3"/>
            </p:custDataLst>
          </p:nvPr>
        </p:nvSpPr>
        <p:spPr>
          <a:xfrm>
            <a:off x="7010622" y="236096"/>
            <a:ext cx="1811545"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9" name="任意形状 9"/>
          <p:cNvSpPr/>
          <p:nvPr userDrawn="1">
            <p:custDataLst>
              <p:tags r:id="rId4"/>
            </p:custDataLst>
          </p:nvPr>
        </p:nvSpPr>
        <p:spPr>
          <a:xfrm rot="10800000">
            <a:off x="195886" y="1772354"/>
            <a:ext cx="1387075" cy="135231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10" name="矩形 9"/>
          <p:cNvSpPr/>
          <p:nvPr userDrawn="1">
            <p:custDataLst>
              <p:tags r:id="rId5"/>
            </p:custDataLst>
          </p:nvPr>
        </p:nvSpPr>
        <p:spPr>
          <a:xfrm>
            <a:off x="6995317" y="4596662"/>
            <a:ext cx="1322999"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1" name="矩形 10"/>
          <p:cNvSpPr/>
          <p:nvPr userDrawn="1">
            <p:custDataLst>
              <p:tags r:id="rId6"/>
            </p:custDataLst>
          </p:nvPr>
        </p:nvSpPr>
        <p:spPr>
          <a:xfrm flipV="1">
            <a:off x="555339" y="4633996"/>
            <a:ext cx="525933"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2" name="矩形 11"/>
          <p:cNvSpPr/>
          <p:nvPr userDrawn="1">
            <p:custDataLst>
              <p:tags r:id="rId7"/>
            </p:custDataLst>
          </p:nvPr>
        </p:nvSpPr>
        <p:spPr>
          <a:xfrm>
            <a:off x="1148262" y="4634929"/>
            <a:ext cx="65333"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3" name="矩形 12"/>
          <p:cNvSpPr/>
          <p:nvPr userDrawn="1">
            <p:custDataLst>
              <p:tags r:id="rId8"/>
            </p:custDataLst>
          </p:nvPr>
        </p:nvSpPr>
        <p:spPr>
          <a:xfrm>
            <a:off x="1278400" y="4634929"/>
            <a:ext cx="186200"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6" name="日期占位符 15"/>
          <p:cNvSpPr>
            <a:spLocks noGrp="1"/>
          </p:cNvSpPr>
          <p:nvPr>
            <p:ph type="dt" sz="half" idx="10"/>
            <p:custDataLst>
              <p:tags r:id="rId9"/>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a:xfrm>
            <a:off x="2520563" y="4624549"/>
            <a:ext cx="3960000" cy="316800"/>
          </a:xfrm>
        </p:spPr>
        <p:txBody>
          <a:bodyPr/>
          <a:lstStyle/>
          <a:p>
            <a:endParaRPr lang="zh-CN" altLang="en-US" dirty="0"/>
          </a:p>
        </p:txBody>
      </p:sp>
      <p:sp>
        <p:nvSpPr>
          <p:cNvPr id="18" name="灯片编号占位符 17"/>
          <p:cNvSpPr>
            <a:spLocks noGrp="1"/>
          </p:cNvSpPr>
          <p:nvPr>
            <p:ph type="sldNum" sz="quarter" idx="12"/>
            <p:custDataLst>
              <p:tags r:id="rId11"/>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667803" y="594633"/>
            <a:ext cx="6719993" cy="1393932"/>
          </a:xfrm>
        </p:spPr>
        <p:txBody>
          <a:bodyPr lIns="91440" tIns="45720" rIns="91440" bIns="0" anchor="b" anchorCtr="0">
            <a:normAutofit/>
          </a:bodyPr>
          <a:lstStyle>
            <a:lvl1pPr algn="l">
              <a:defRPr sz="4850"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667802" y="2217598"/>
            <a:ext cx="6719993" cy="654266"/>
          </a:xfrm>
        </p:spPr>
        <p:txBody>
          <a:bodyPr lIns="91440" tIns="0" rIns="91440" bIns="45720">
            <a:normAutofit/>
          </a:bodyPr>
          <a:lstStyle>
            <a:lvl1pPr marL="0" indent="0" algn="l" eaLnBrk="1" fontAlgn="auto" latinLnBrk="0" hangingPunct="1">
              <a:lnSpc>
                <a:spcPct val="100000"/>
              </a:lnSpc>
              <a:buNone/>
              <a:defRPr sz="1765" u="none" strike="noStrike" kern="1200" cap="none" spc="200" normalizeH="0" baseline="0">
                <a:solidFill>
                  <a:schemeClr val="tx1">
                    <a:lumMod val="75000"/>
                    <a:lumOff val="25000"/>
                  </a:schemeClr>
                </a:solidFill>
                <a:uFillTx/>
                <a:latin typeface="Arial" panose="020B0604020202020204" pitchFamily="34" charset="0"/>
              </a:defRPr>
            </a:lvl1pPr>
            <a:lvl2pPr marL="335915" indent="0" algn="ctr">
              <a:buNone/>
              <a:defRPr sz="1470"/>
            </a:lvl2pPr>
            <a:lvl3pPr marL="671830" indent="0" algn="ctr">
              <a:buNone/>
              <a:defRPr sz="1325"/>
            </a:lvl3pPr>
            <a:lvl4pPr marL="1007745" indent="0" algn="ctr">
              <a:buNone/>
              <a:defRPr sz="1175"/>
            </a:lvl4pPr>
            <a:lvl5pPr marL="1344295" indent="0" algn="ctr">
              <a:buNone/>
              <a:defRPr sz="1175"/>
            </a:lvl5pPr>
            <a:lvl6pPr marL="1680210" indent="0" algn="ctr">
              <a:buNone/>
              <a:defRPr sz="1175"/>
            </a:lvl6pPr>
            <a:lvl7pPr marL="2016125" indent="0" algn="ctr">
              <a:buNone/>
              <a:defRPr sz="1175"/>
            </a:lvl7pPr>
            <a:lvl8pPr marL="2352040" indent="0" algn="ctr">
              <a:buNone/>
              <a:defRPr sz="1175"/>
            </a:lvl8pPr>
            <a:lvl9pPr marL="2687955" indent="0" algn="ctr">
              <a:buNone/>
              <a:defRPr sz="1175"/>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658055" y="3711601"/>
            <a:ext cx="2473279" cy="425994"/>
          </a:xfrm>
        </p:spPr>
        <p:txBody>
          <a:bodyPr lIns="91440" tIns="45720" rIns="91440" bIns="45720">
            <a:normAutofit/>
          </a:bodyPr>
          <a:lstStyle>
            <a:lvl1pPr marL="0" indent="0">
              <a:buNone/>
              <a:defRPr sz="1765"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12868" y="700005"/>
            <a:ext cx="7975389" cy="3960348"/>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4758129"/>
            <a:ext cx="9043318" cy="2818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3"/>
            </p:custDataLst>
          </p:nvPr>
        </p:nvSpPr>
        <p:spPr>
          <a:xfrm>
            <a:off x="3463308" y="1513731"/>
            <a:ext cx="4588596" cy="677600"/>
          </a:xfrm>
        </p:spPr>
        <p:txBody>
          <a:bodyPr lIns="91440" tIns="45720" rIns="91440" bIns="0" anchor="b" anchorCtr="0">
            <a:normAutofit/>
          </a:bodyPr>
          <a:lstStyle>
            <a:lvl1pPr>
              <a:defRPr sz="3970" u="none" strike="noStrike" kern="1200" cap="none" spc="300" normalizeH="0" baseline="0">
                <a:solidFill>
                  <a:schemeClr val="accent1"/>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3463308" y="2280121"/>
            <a:ext cx="4588596" cy="1029610"/>
          </a:xfrm>
        </p:spPr>
        <p:txBody>
          <a:bodyPr lIns="91440" tIns="0" rIns="91440" bIns="45720">
            <a:normAutofit/>
          </a:bodyPr>
          <a:lstStyle>
            <a:lvl1pPr marL="0" indent="0" eaLnBrk="1" fontAlgn="auto" latinLnBrk="0" hangingPunct="1">
              <a:buNone/>
              <a:defRPr kumimoji="0" lang="zh-CN" altLang="en-US" sz="1325"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35915" indent="0">
              <a:buNone/>
              <a:defRPr sz="1470">
                <a:solidFill>
                  <a:schemeClr val="tx1">
                    <a:tint val="75000"/>
                  </a:schemeClr>
                </a:solidFill>
              </a:defRPr>
            </a:lvl2pPr>
            <a:lvl3pPr marL="671830" indent="0">
              <a:buNone/>
              <a:defRPr sz="1325">
                <a:solidFill>
                  <a:schemeClr val="tx1">
                    <a:tint val="75000"/>
                  </a:schemeClr>
                </a:solidFill>
              </a:defRPr>
            </a:lvl3pPr>
            <a:lvl4pPr marL="1007745" indent="0">
              <a:buNone/>
              <a:defRPr sz="1175">
                <a:solidFill>
                  <a:schemeClr val="tx1">
                    <a:tint val="75000"/>
                  </a:schemeClr>
                </a:solidFill>
              </a:defRPr>
            </a:lvl4pPr>
            <a:lvl5pPr marL="1344295" indent="0">
              <a:buNone/>
              <a:defRPr sz="1175">
                <a:solidFill>
                  <a:schemeClr val="tx1">
                    <a:tint val="75000"/>
                  </a:schemeClr>
                </a:solidFill>
              </a:defRPr>
            </a:lvl5pPr>
            <a:lvl6pPr marL="1680210" indent="0">
              <a:buNone/>
              <a:defRPr sz="1175">
                <a:solidFill>
                  <a:schemeClr val="tx1">
                    <a:tint val="75000"/>
                  </a:schemeClr>
                </a:solidFill>
              </a:defRPr>
            </a:lvl6pPr>
            <a:lvl7pPr marL="2016125" indent="0">
              <a:buNone/>
              <a:defRPr sz="1175">
                <a:solidFill>
                  <a:schemeClr val="tx1">
                    <a:tint val="75000"/>
                  </a:schemeClr>
                </a:solidFill>
              </a:defRPr>
            </a:lvl7pPr>
            <a:lvl8pPr marL="2352040" indent="0">
              <a:buNone/>
              <a:defRPr sz="1175">
                <a:solidFill>
                  <a:schemeClr val="tx1">
                    <a:tint val="75000"/>
                  </a:schemeClr>
                </a:solidFill>
              </a:defRPr>
            </a:lvl8pPr>
            <a:lvl9pPr marL="2687955" indent="0">
              <a:buNone/>
              <a:defRPr sz="1175">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8197" y="700005"/>
            <a:ext cx="3882694" cy="3960348"/>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19646" y="700005"/>
            <a:ext cx="3882694" cy="3960348"/>
          </a:xfrm>
        </p:spPr>
        <p:txBody>
          <a:bodyPr>
            <a:noAutofit/>
          </a:bodyPr>
          <a:lstStyle>
            <a:lvl1pPr>
              <a:defRPr sz="1175" baseline="0">
                <a:solidFill>
                  <a:schemeClr val="tx1">
                    <a:lumMod val="75000"/>
                    <a:lumOff val="25000"/>
                  </a:schemeClr>
                </a:solidFill>
                <a:latin typeface="Arial" panose="020B0604020202020204" pitchFamily="34" charset="0"/>
                <a:ea typeface="微软雅黑" panose="020B0503020204020204" pitchFamily="34" charset="-122"/>
              </a:defRPr>
            </a:lvl1pPr>
            <a:lvl2pPr>
              <a:defRPr sz="1175" baseline="0">
                <a:solidFill>
                  <a:schemeClr val="tx1">
                    <a:lumMod val="75000"/>
                    <a:lumOff val="25000"/>
                  </a:schemeClr>
                </a:solidFill>
                <a:latin typeface="Arial" panose="020B0604020202020204" pitchFamily="34" charset="0"/>
                <a:ea typeface="微软雅黑" panose="020B0503020204020204" pitchFamily="34" charset="-122"/>
              </a:defRPr>
            </a:lvl2pPr>
            <a:lvl3pPr>
              <a:defRPr sz="1175" baseline="0">
                <a:solidFill>
                  <a:schemeClr val="tx1">
                    <a:lumMod val="75000"/>
                    <a:lumOff val="25000"/>
                  </a:schemeClr>
                </a:solidFill>
                <a:latin typeface="Arial" panose="020B0604020202020204" pitchFamily="34" charset="0"/>
                <a:ea typeface="微软雅黑" panose="020B0503020204020204" pitchFamily="34" charset="-122"/>
              </a:defRPr>
            </a:lvl3pPr>
            <a:lvl4pPr>
              <a:defRPr sz="1175" baseline="0">
                <a:solidFill>
                  <a:schemeClr val="tx1">
                    <a:lumMod val="75000"/>
                    <a:lumOff val="25000"/>
                  </a:schemeClr>
                </a:solidFill>
                <a:latin typeface="Arial" panose="020B0604020202020204" pitchFamily="34" charset="0"/>
                <a:ea typeface="微软雅黑" panose="020B0503020204020204" pitchFamily="34" charset="-122"/>
              </a:defRPr>
            </a:lvl4pPr>
            <a:lvl5pPr>
              <a:defRPr sz="1175"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2520563" y="4624549"/>
            <a:ext cx="3960000" cy="3168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3509" y="700005"/>
            <a:ext cx="3882694" cy="280002"/>
          </a:xfrm>
        </p:spPr>
        <p:txBody>
          <a:bodyPr lIns="101600" tIns="38100" rIns="76200" bIns="38100" anchor="t" anchorCtr="0">
            <a:noAutofit/>
          </a:bodyPr>
          <a:lstStyle>
            <a:lvl1pPr marL="0" indent="0" eaLnBrk="1" fontAlgn="auto" latinLnBrk="0" hangingPunct="1">
              <a:lnSpc>
                <a:spcPct val="100000"/>
              </a:lnSpc>
              <a:spcAft>
                <a:spcPts val="0"/>
              </a:spcAft>
              <a:buNone/>
              <a:defRPr sz="147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35915" indent="0">
              <a:buNone/>
              <a:defRPr sz="1470" b="1"/>
            </a:lvl2pPr>
            <a:lvl3pPr marL="671830" indent="0">
              <a:buNone/>
              <a:defRPr sz="1325" b="1"/>
            </a:lvl3pPr>
            <a:lvl4pPr marL="1007745"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7955" indent="0">
              <a:buNone/>
              <a:defRPr sz="1175"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3505" y="1033666"/>
            <a:ext cx="3882663" cy="3626586"/>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12650" y="700005"/>
            <a:ext cx="3882694" cy="28000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ct val="0"/>
              </a:spcBef>
              <a:spcAft>
                <a:spcPts val="0"/>
              </a:spcAft>
              <a:buFont typeface="Arial" panose="020B0604020202020204" pitchFamily="34" charset="0"/>
              <a:buNone/>
              <a:defRPr kumimoji="0" lang="zh-CN" altLang="en-US" sz="147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35915" indent="0">
              <a:buNone/>
              <a:defRPr sz="1470" b="1"/>
            </a:lvl2pPr>
            <a:lvl3pPr marL="671830" indent="0">
              <a:buNone/>
              <a:defRPr sz="1325" b="1"/>
            </a:lvl3pPr>
            <a:lvl4pPr marL="1007745"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7955" indent="0">
              <a:buNone/>
              <a:defRPr sz="1175"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12650" y="1033666"/>
            <a:ext cx="3882694" cy="3626586"/>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2520563" y="4624549"/>
            <a:ext cx="396000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3"/>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2520563" y="4624549"/>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904"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3509" y="700005"/>
            <a:ext cx="3882694" cy="3960348"/>
          </a:xfrm>
        </p:spPr>
        <p:txBody>
          <a:bodyPr vert="horz" lIns="101600" tIns="0" rIns="82550" bIns="0" rtlCol="0">
            <a:no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solidFill>
                <a:uFillTx/>
                <a:latin typeface="+mn-lt"/>
                <a:ea typeface="+mn-ea"/>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14994" y="700005"/>
            <a:ext cx="3882694" cy="3960348"/>
          </a:xfrm>
        </p:spPr>
        <p:txBody>
          <a:bodyPr vert="horz" lIns="101600" tIns="0" rIns="82550" bIns="0" rtlCol="0">
            <a:norm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a:xfrm>
            <a:off x="296177" y="4624549"/>
            <a:ext cx="2700000" cy="3168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003724" y="4624549"/>
            <a:ext cx="2700000" cy="316800"/>
          </a:xfrm>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806075" y="700005"/>
            <a:ext cx="698885" cy="3960348"/>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11172" y="699999"/>
            <a:ext cx="7222744" cy="3960348"/>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003724" y="4624549"/>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12904" y="700005"/>
            <a:ext cx="7975389" cy="3960348"/>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196431" y="230533"/>
            <a:ext cx="8625609" cy="4141196"/>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9" name="矩形 8"/>
          <p:cNvSpPr/>
          <p:nvPr userDrawn="1">
            <p:custDataLst>
              <p:tags r:id="rId3"/>
            </p:custDataLst>
          </p:nvPr>
        </p:nvSpPr>
        <p:spPr>
          <a:xfrm>
            <a:off x="1059044" y="2986664"/>
            <a:ext cx="3882663" cy="9333"/>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7" name="任意形状 8"/>
          <p:cNvSpPr/>
          <p:nvPr userDrawn="1">
            <p:custDataLst>
              <p:tags r:id="rId4"/>
            </p:custDataLst>
          </p:nvPr>
        </p:nvSpPr>
        <p:spPr>
          <a:xfrm>
            <a:off x="7003590" y="230029"/>
            <a:ext cx="1811545"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8" name="任意形状 9"/>
          <p:cNvSpPr/>
          <p:nvPr userDrawn="1">
            <p:custDataLst>
              <p:tags r:id="rId5"/>
            </p:custDataLst>
          </p:nvPr>
        </p:nvSpPr>
        <p:spPr>
          <a:xfrm rot="10800000">
            <a:off x="195886" y="3022695"/>
            <a:ext cx="1387075" cy="135231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6"/>
            </p:custDataLst>
          </p:nvPr>
        </p:nvSpPr>
        <p:spPr>
          <a:xfrm>
            <a:off x="986345" y="1746665"/>
            <a:ext cx="4889781" cy="1181244"/>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7055" b="1" i="0" u="none" strike="noStrike" kern="1200" cap="none" spc="6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9"/>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6" name="任意形状 8"/>
          <p:cNvSpPr/>
          <p:nvPr userDrawn="1">
            <p:custDataLst>
              <p:tags r:id="rId3"/>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4"/>
            </p:custDataLst>
          </p:nvPr>
        </p:nvSpPr>
        <p:spPr>
          <a:xfrm>
            <a:off x="512868" y="325733"/>
            <a:ext cx="7975389" cy="324803"/>
          </a:xfrm>
        </p:spPr>
        <p:txBody>
          <a:bodyPr>
            <a:normAutofit/>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001594" cy="50399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8" name="矩形 7"/>
          <p:cNvSpPr/>
          <p:nvPr userDrawn="1">
            <p:custDataLst>
              <p:tags r:id="rId3"/>
            </p:custDataLst>
          </p:nvPr>
        </p:nvSpPr>
        <p:spPr>
          <a:xfrm>
            <a:off x="216169" y="223559"/>
            <a:ext cx="8568788" cy="45928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2" name="标题 1"/>
          <p:cNvSpPr>
            <a:spLocks noGrp="1"/>
          </p:cNvSpPr>
          <p:nvPr>
            <p:ph type="title" hasCustomPrompt="1"/>
            <p:custDataLst>
              <p:tags r:id="rId4"/>
            </p:custDataLst>
          </p:nvPr>
        </p:nvSpPr>
        <p:spPr>
          <a:xfrm>
            <a:off x="962420" y="918046"/>
            <a:ext cx="7074513" cy="531779"/>
          </a:xfrm>
        </p:spPr>
        <p:txBody>
          <a:bodyPr anchor="ctr">
            <a:normAutofit/>
          </a:bodyPr>
          <a:lstStyle>
            <a:lvl1pPr>
              <a:defRPr sz="235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962061" y="1590046"/>
            <a:ext cx="7074660" cy="253190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561070" cy="5046062"/>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dirty="0">
              <a:sym typeface="+mn-ea"/>
            </a:endParaRPr>
          </a:p>
        </p:txBody>
      </p:sp>
      <p:sp>
        <p:nvSpPr>
          <p:cNvPr id="6" name="任意形状 8"/>
          <p:cNvSpPr/>
          <p:nvPr userDrawn="1">
            <p:custDataLst>
              <p:tags r:id="rId3"/>
            </p:custDataLst>
          </p:nvPr>
        </p:nvSpPr>
        <p:spPr>
          <a:xfrm rot="16200000">
            <a:off x="-13002" y="16075"/>
            <a:ext cx="1280065" cy="12540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10" name="任意形状 9"/>
          <p:cNvSpPr/>
          <p:nvPr userDrawn="1">
            <p:custDataLst>
              <p:tags r:id="rId4"/>
            </p:custDataLst>
          </p:nvPr>
        </p:nvSpPr>
        <p:spPr>
          <a:xfrm rot="10800000">
            <a:off x="0" y="4346063"/>
            <a:ext cx="721028" cy="699999"/>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5"/>
            </p:custDataLst>
          </p:nvPr>
        </p:nvSpPr>
        <p:spPr>
          <a:xfrm>
            <a:off x="437246" y="566173"/>
            <a:ext cx="2910233" cy="648188"/>
          </a:xfrm>
        </p:spPr>
        <p:txBody>
          <a:bodyPr anchor="ctr">
            <a:normAutofit/>
          </a:bodyPr>
          <a:lstStyle>
            <a:lvl1pPr>
              <a:defRPr sz="2645" baseline="0">
                <a:solidFill>
                  <a:schemeClr val="accent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39898" y="1296377"/>
            <a:ext cx="2907588" cy="300812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3777052" y="565833"/>
            <a:ext cx="4762200" cy="373916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02525" y="236096"/>
            <a:ext cx="8625676" cy="2888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8" name="任意形状 8"/>
          <p:cNvSpPr/>
          <p:nvPr userDrawn="1">
            <p:custDataLst>
              <p:tags r:id="rId3"/>
            </p:custDataLst>
          </p:nvPr>
        </p:nvSpPr>
        <p:spPr>
          <a:xfrm>
            <a:off x="7010622" y="236096"/>
            <a:ext cx="1811545"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9" name="任意形状 9"/>
          <p:cNvSpPr/>
          <p:nvPr userDrawn="1">
            <p:custDataLst>
              <p:tags r:id="rId4"/>
            </p:custDataLst>
          </p:nvPr>
        </p:nvSpPr>
        <p:spPr>
          <a:xfrm rot="10800000">
            <a:off x="195886" y="1772354"/>
            <a:ext cx="1387075" cy="135231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10" name="矩形 9"/>
          <p:cNvSpPr/>
          <p:nvPr userDrawn="1">
            <p:custDataLst>
              <p:tags r:id="rId5"/>
            </p:custDataLst>
          </p:nvPr>
        </p:nvSpPr>
        <p:spPr>
          <a:xfrm>
            <a:off x="6995317" y="4596662"/>
            <a:ext cx="1322999"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1" name="矩形 10"/>
          <p:cNvSpPr/>
          <p:nvPr userDrawn="1">
            <p:custDataLst>
              <p:tags r:id="rId6"/>
            </p:custDataLst>
          </p:nvPr>
        </p:nvSpPr>
        <p:spPr>
          <a:xfrm flipV="1">
            <a:off x="555339" y="4633996"/>
            <a:ext cx="525933"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2" name="矩形 11"/>
          <p:cNvSpPr/>
          <p:nvPr userDrawn="1">
            <p:custDataLst>
              <p:tags r:id="rId7"/>
            </p:custDataLst>
          </p:nvPr>
        </p:nvSpPr>
        <p:spPr>
          <a:xfrm>
            <a:off x="1148262" y="4634929"/>
            <a:ext cx="65333"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3" name="矩形 12"/>
          <p:cNvSpPr/>
          <p:nvPr userDrawn="1">
            <p:custDataLst>
              <p:tags r:id="rId8"/>
            </p:custDataLst>
          </p:nvPr>
        </p:nvSpPr>
        <p:spPr>
          <a:xfrm>
            <a:off x="1278400" y="4634929"/>
            <a:ext cx="186200"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6" name="日期占位符 15"/>
          <p:cNvSpPr>
            <a:spLocks noGrp="1"/>
          </p:cNvSpPr>
          <p:nvPr>
            <p:ph type="dt" sz="half" idx="10"/>
            <p:custDataLst>
              <p:tags r:id="rId9"/>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a:xfrm>
            <a:off x="2520563" y="4624549"/>
            <a:ext cx="3960000" cy="316800"/>
          </a:xfrm>
        </p:spPr>
        <p:txBody>
          <a:bodyPr/>
          <a:lstStyle/>
          <a:p>
            <a:endParaRPr lang="zh-CN" altLang="en-US" dirty="0"/>
          </a:p>
        </p:txBody>
      </p:sp>
      <p:sp>
        <p:nvSpPr>
          <p:cNvPr id="18" name="灯片编号占位符 17"/>
          <p:cNvSpPr>
            <a:spLocks noGrp="1"/>
          </p:cNvSpPr>
          <p:nvPr>
            <p:ph type="sldNum" sz="quarter" idx="12"/>
            <p:custDataLst>
              <p:tags r:id="rId11"/>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667803" y="594633"/>
            <a:ext cx="6719993" cy="1393932"/>
          </a:xfrm>
        </p:spPr>
        <p:txBody>
          <a:bodyPr lIns="91440" tIns="45720" rIns="91440" bIns="0" anchor="b" anchorCtr="0">
            <a:normAutofit/>
          </a:bodyPr>
          <a:lstStyle>
            <a:lvl1pPr algn="l">
              <a:defRPr sz="4850"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667802" y="2217598"/>
            <a:ext cx="6719993" cy="654266"/>
          </a:xfrm>
        </p:spPr>
        <p:txBody>
          <a:bodyPr lIns="91440" tIns="0" rIns="91440" bIns="45720">
            <a:normAutofit/>
          </a:bodyPr>
          <a:lstStyle>
            <a:lvl1pPr marL="0" indent="0" algn="l" eaLnBrk="1" fontAlgn="auto" latinLnBrk="0" hangingPunct="1">
              <a:lnSpc>
                <a:spcPct val="100000"/>
              </a:lnSpc>
              <a:buNone/>
              <a:defRPr sz="1765" u="none" strike="noStrike" kern="1200" cap="none" spc="200" normalizeH="0" baseline="0">
                <a:solidFill>
                  <a:schemeClr val="tx1">
                    <a:lumMod val="75000"/>
                    <a:lumOff val="25000"/>
                  </a:schemeClr>
                </a:solidFill>
                <a:uFillTx/>
                <a:latin typeface="Arial" panose="020B0604020202020204" pitchFamily="34" charset="0"/>
              </a:defRPr>
            </a:lvl1pPr>
            <a:lvl2pPr marL="335915" indent="0" algn="ctr">
              <a:buNone/>
              <a:defRPr sz="1470"/>
            </a:lvl2pPr>
            <a:lvl3pPr marL="671830" indent="0" algn="ctr">
              <a:buNone/>
              <a:defRPr sz="1325"/>
            </a:lvl3pPr>
            <a:lvl4pPr marL="1007745" indent="0" algn="ctr">
              <a:buNone/>
              <a:defRPr sz="1175"/>
            </a:lvl4pPr>
            <a:lvl5pPr marL="1344295" indent="0" algn="ctr">
              <a:buNone/>
              <a:defRPr sz="1175"/>
            </a:lvl5pPr>
            <a:lvl6pPr marL="1680210" indent="0" algn="ctr">
              <a:buNone/>
              <a:defRPr sz="1175"/>
            </a:lvl6pPr>
            <a:lvl7pPr marL="2016125" indent="0" algn="ctr">
              <a:buNone/>
              <a:defRPr sz="1175"/>
            </a:lvl7pPr>
            <a:lvl8pPr marL="2352040" indent="0" algn="ctr">
              <a:buNone/>
              <a:defRPr sz="1175"/>
            </a:lvl8pPr>
            <a:lvl9pPr marL="2687955" indent="0" algn="ctr">
              <a:buNone/>
              <a:defRPr sz="1175"/>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658055" y="3711601"/>
            <a:ext cx="2473279" cy="425994"/>
          </a:xfrm>
        </p:spPr>
        <p:txBody>
          <a:bodyPr lIns="91440" tIns="45720" rIns="91440" bIns="45720">
            <a:normAutofit/>
          </a:bodyPr>
          <a:lstStyle>
            <a:lvl1pPr marL="0" indent="0">
              <a:buNone/>
              <a:defRPr sz="1765"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001125" cy="195766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8" name="任意形状 9"/>
          <p:cNvSpPr/>
          <p:nvPr userDrawn="1">
            <p:custDataLst>
              <p:tags r:id="rId3"/>
            </p:custDataLst>
          </p:nvPr>
        </p:nvSpPr>
        <p:spPr>
          <a:xfrm rot="16200000">
            <a:off x="-11473" y="9153"/>
            <a:ext cx="914199" cy="89589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6" name="任意形状 8"/>
          <p:cNvSpPr/>
          <p:nvPr userDrawn="1">
            <p:custDataLst>
              <p:tags r:id="rId4"/>
            </p:custDataLst>
          </p:nvPr>
        </p:nvSpPr>
        <p:spPr>
          <a:xfrm>
            <a:off x="7637361" y="0"/>
            <a:ext cx="1363764" cy="132393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5"/>
            </p:custDataLst>
          </p:nvPr>
        </p:nvSpPr>
        <p:spPr>
          <a:xfrm>
            <a:off x="451828" y="574110"/>
            <a:ext cx="8103670" cy="460346"/>
          </a:xfrm>
        </p:spPr>
        <p:txBody>
          <a:bodyPr anchor="ctr">
            <a:normAutofit/>
          </a:bodyPr>
          <a:lstStyle>
            <a:lvl1pPr algn="ctr">
              <a:defRPr sz="2645"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51828" y="1219652"/>
            <a:ext cx="8103357" cy="608503"/>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470898" y="2063620"/>
            <a:ext cx="8058701" cy="252132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813" y="3695997"/>
            <a:ext cx="9001125" cy="1343998"/>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10" name="任意形状 9"/>
          <p:cNvSpPr/>
          <p:nvPr userDrawn="1">
            <p:custDataLst>
              <p:tags r:id="rId3"/>
            </p:custDataLst>
          </p:nvPr>
        </p:nvSpPr>
        <p:spPr>
          <a:xfrm rot="10800000">
            <a:off x="2813" y="4339996"/>
            <a:ext cx="721028" cy="699999"/>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4"/>
            </p:custDataLst>
          </p:nvPr>
        </p:nvSpPr>
        <p:spPr>
          <a:xfrm>
            <a:off x="446512" y="492094"/>
            <a:ext cx="8103670" cy="415370"/>
          </a:xfrm>
        </p:spPr>
        <p:txBody>
          <a:bodyPr anchor="ctr">
            <a:normAutofit/>
          </a:bodyPr>
          <a:lstStyle>
            <a:lvl1pPr algn="ctr">
              <a:defRPr sz="235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446540" y="1235526"/>
            <a:ext cx="8114302" cy="2359935"/>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438539" y="3807115"/>
            <a:ext cx="8122275" cy="743432"/>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2566"/>
            <a:ext cx="9001125" cy="6719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2" name="标题 1"/>
          <p:cNvSpPr>
            <a:spLocks noGrp="1"/>
          </p:cNvSpPr>
          <p:nvPr>
            <p:ph type="title"/>
            <p:custDataLst>
              <p:tags r:id="rId3"/>
            </p:custDataLst>
          </p:nvPr>
        </p:nvSpPr>
        <p:spPr>
          <a:xfrm>
            <a:off x="428022" y="141867"/>
            <a:ext cx="8148831" cy="383133"/>
          </a:xfrm>
        </p:spPr>
        <p:txBody>
          <a:bodyPr>
            <a:noAutofit/>
          </a:bodyPr>
          <a:lstStyle>
            <a:lvl1pPr>
              <a:defRPr sz="206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436920" y="1222298"/>
            <a:ext cx="3926169" cy="2127116"/>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4617702" y="1222298"/>
            <a:ext cx="3944689" cy="2127116"/>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431604" y="3539902"/>
            <a:ext cx="3926169" cy="57411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4625675" y="3537257"/>
            <a:ext cx="3944689" cy="57411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704941"/>
            <a:ext cx="9001125" cy="363011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2" name="标题 1"/>
          <p:cNvSpPr>
            <a:spLocks noGrp="1"/>
          </p:cNvSpPr>
          <p:nvPr>
            <p:ph type="title" hasCustomPrompt="1"/>
            <p:custDataLst>
              <p:tags r:id="rId3"/>
            </p:custDataLst>
          </p:nvPr>
        </p:nvSpPr>
        <p:spPr>
          <a:xfrm>
            <a:off x="1139680" y="984188"/>
            <a:ext cx="6719993" cy="1754077"/>
          </a:xfrm>
        </p:spPr>
        <p:txBody>
          <a:bodyPr anchor="b">
            <a:normAutofit/>
          </a:bodyPr>
          <a:lstStyle>
            <a:lvl1pPr algn="ctr">
              <a:defRPr sz="441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139394" y="2838801"/>
            <a:ext cx="6719993" cy="1217007"/>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02525" y="236096"/>
            <a:ext cx="8625676" cy="2888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8" name="任意形状 8"/>
          <p:cNvSpPr/>
          <p:nvPr userDrawn="1">
            <p:custDataLst>
              <p:tags r:id="rId3"/>
            </p:custDataLst>
          </p:nvPr>
        </p:nvSpPr>
        <p:spPr>
          <a:xfrm>
            <a:off x="7010622" y="236096"/>
            <a:ext cx="1811545"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9" name="任意形状 9"/>
          <p:cNvSpPr/>
          <p:nvPr userDrawn="1">
            <p:custDataLst>
              <p:tags r:id="rId4"/>
            </p:custDataLst>
          </p:nvPr>
        </p:nvSpPr>
        <p:spPr>
          <a:xfrm rot="10800000">
            <a:off x="195886" y="1772354"/>
            <a:ext cx="1387075" cy="135231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10" name="矩形 9"/>
          <p:cNvSpPr/>
          <p:nvPr userDrawn="1">
            <p:custDataLst>
              <p:tags r:id="rId5"/>
            </p:custDataLst>
          </p:nvPr>
        </p:nvSpPr>
        <p:spPr>
          <a:xfrm>
            <a:off x="6995317" y="4596662"/>
            <a:ext cx="1322999"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1" name="矩形 10"/>
          <p:cNvSpPr/>
          <p:nvPr userDrawn="1">
            <p:custDataLst>
              <p:tags r:id="rId6"/>
            </p:custDataLst>
          </p:nvPr>
        </p:nvSpPr>
        <p:spPr>
          <a:xfrm flipV="1">
            <a:off x="555339" y="4633996"/>
            <a:ext cx="525933"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2" name="矩形 11"/>
          <p:cNvSpPr/>
          <p:nvPr userDrawn="1">
            <p:custDataLst>
              <p:tags r:id="rId7"/>
            </p:custDataLst>
          </p:nvPr>
        </p:nvSpPr>
        <p:spPr>
          <a:xfrm>
            <a:off x="1148262" y="4634929"/>
            <a:ext cx="65333"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3" name="矩形 12"/>
          <p:cNvSpPr/>
          <p:nvPr userDrawn="1">
            <p:custDataLst>
              <p:tags r:id="rId8"/>
            </p:custDataLst>
          </p:nvPr>
        </p:nvSpPr>
        <p:spPr>
          <a:xfrm>
            <a:off x="1278400" y="4634929"/>
            <a:ext cx="186200"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6" name="日期占位符 15"/>
          <p:cNvSpPr>
            <a:spLocks noGrp="1"/>
          </p:cNvSpPr>
          <p:nvPr>
            <p:ph type="dt" sz="half" idx="10"/>
            <p:custDataLst>
              <p:tags r:id="rId9"/>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a:xfrm>
            <a:off x="2520563" y="4624549"/>
            <a:ext cx="3960000" cy="316800"/>
          </a:xfrm>
        </p:spPr>
        <p:txBody>
          <a:bodyPr/>
          <a:lstStyle/>
          <a:p>
            <a:endParaRPr lang="zh-CN" altLang="en-US" dirty="0"/>
          </a:p>
        </p:txBody>
      </p:sp>
      <p:sp>
        <p:nvSpPr>
          <p:cNvPr id="18" name="灯片编号占位符 17"/>
          <p:cNvSpPr>
            <a:spLocks noGrp="1"/>
          </p:cNvSpPr>
          <p:nvPr>
            <p:ph type="sldNum" sz="quarter" idx="12"/>
            <p:custDataLst>
              <p:tags r:id="rId11"/>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667803" y="594633"/>
            <a:ext cx="6719993" cy="1393932"/>
          </a:xfrm>
        </p:spPr>
        <p:txBody>
          <a:bodyPr lIns="91440" tIns="45720" rIns="91440" bIns="0" anchor="b" anchorCtr="0">
            <a:normAutofit/>
          </a:bodyPr>
          <a:lstStyle>
            <a:lvl1pPr algn="l">
              <a:defRPr sz="4850"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667802" y="2217598"/>
            <a:ext cx="6719993" cy="654266"/>
          </a:xfrm>
        </p:spPr>
        <p:txBody>
          <a:bodyPr lIns="91440" tIns="0" rIns="91440" bIns="45720">
            <a:normAutofit/>
          </a:bodyPr>
          <a:lstStyle>
            <a:lvl1pPr marL="0" indent="0" algn="l" eaLnBrk="1" fontAlgn="auto" latinLnBrk="0" hangingPunct="1">
              <a:lnSpc>
                <a:spcPct val="100000"/>
              </a:lnSpc>
              <a:buNone/>
              <a:defRPr sz="1765" u="none" strike="noStrike" kern="1200" cap="none" spc="200" normalizeH="0" baseline="0">
                <a:solidFill>
                  <a:schemeClr val="tx1">
                    <a:lumMod val="75000"/>
                    <a:lumOff val="25000"/>
                  </a:schemeClr>
                </a:solidFill>
                <a:uFillTx/>
                <a:latin typeface="Arial" panose="020B0604020202020204" pitchFamily="34" charset="0"/>
              </a:defRPr>
            </a:lvl1pPr>
            <a:lvl2pPr marL="335915" indent="0" algn="ctr">
              <a:buNone/>
              <a:defRPr sz="1470"/>
            </a:lvl2pPr>
            <a:lvl3pPr marL="671830" indent="0" algn="ctr">
              <a:buNone/>
              <a:defRPr sz="1325"/>
            </a:lvl3pPr>
            <a:lvl4pPr marL="1007745" indent="0" algn="ctr">
              <a:buNone/>
              <a:defRPr sz="1175"/>
            </a:lvl4pPr>
            <a:lvl5pPr marL="1344295" indent="0" algn="ctr">
              <a:buNone/>
              <a:defRPr sz="1175"/>
            </a:lvl5pPr>
            <a:lvl6pPr marL="1680210" indent="0" algn="ctr">
              <a:buNone/>
              <a:defRPr sz="1175"/>
            </a:lvl6pPr>
            <a:lvl7pPr marL="2016125" indent="0" algn="ctr">
              <a:buNone/>
              <a:defRPr sz="1175"/>
            </a:lvl7pPr>
            <a:lvl8pPr marL="2352040" indent="0" algn="ctr">
              <a:buNone/>
              <a:defRPr sz="1175"/>
            </a:lvl8pPr>
            <a:lvl9pPr marL="2687955" indent="0" algn="ctr">
              <a:buNone/>
              <a:defRPr sz="1175"/>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658055" y="3711601"/>
            <a:ext cx="2473279" cy="425994"/>
          </a:xfrm>
        </p:spPr>
        <p:txBody>
          <a:bodyPr lIns="91440" tIns="45720" rIns="91440" bIns="45720">
            <a:normAutofit/>
          </a:bodyPr>
          <a:lstStyle>
            <a:lvl1pPr marL="0" indent="0">
              <a:buNone/>
              <a:defRPr sz="1765"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12868" y="700005"/>
            <a:ext cx="7975389" cy="3960348"/>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4758129"/>
            <a:ext cx="9043318" cy="2818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3"/>
            </p:custDataLst>
          </p:nvPr>
        </p:nvSpPr>
        <p:spPr>
          <a:xfrm>
            <a:off x="3463308" y="1513731"/>
            <a:ext cx="4588596" cy="677600"/>
          </a:xfrm>
        </p:spPr>
        <p:txBody>
          <a:bodyPr lIns="91440" tIns="45720" rIns="91440" bIns="0" anchor="b" anchorCtr="0">
            <a:normAutofit/>
          </a:bodyPr>
          <a:lstStyle>
            <a:lvl1pPr>
              <a:defRPr sz="3970" u="none" strike="noStrike" kern="1200" cap="none" spc="300" normalizeH="0" baseline="0">
                <a:solidFill>
                  <a:schemeClr val="accent1"/>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3463308" y="2280121"/>
            <a:ext cx="4588596" cy="1029610"/>
          </a:xfrm>
        </p:spPr>
        <p:txBody>
          <a:bodyPr lIns="91440" tIns="0" rIns="91440" bIns="45720">
            <a:normAutofit/>
          </a:bodyPr>
          <a:lstStyle>
            <a:lvl1pPr marL="0" indent="0" eaLnBrk="1" fontAlgn="auto" latinLnBrk="0" hangingPunct="1">
              <a:buNone/>
              <a:defRPr kumimoji="0" lang="zh-CN" altLang="en-US" sz="1325"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35915" indent="0">
              <a:buNone/>
              <a:defRPr sz="1470">
                <a:solidFill>
                  <a:schemeClr val="tx1">
                    <a:tint val="75000"/>
                  </a:schemeClr>
                </a:solidFill>
              </a:defRPr>
            </a:lvl2pPr>
            <a:lvl3pPr marL="671830" indent="0">
              <a:buNone/>
              <a:defRPr sz="1325">
                <a:solidFill>
                  <a:schemeClr val="tx1">
                    <a:tint val="75000"/>
                  </a:schemeClr>
                </a:solidFill>
              </a:defRPr>
            </a:lvl3pPr>
            <a:lvl4pPr marL="1007745" indent="0">
              <a:buNone/>
              <a:defRPr sz="1175">
                <a:solidFill>
                  <a:schemeClr val="tx1">
                    <a:tint val="75000"/>
                  </a:schemeClr>
                </a:solidFill>
              </a:defRPr>
            </a:lvl4pPr>
            <a:lvl5pPr marL="1344295" indent="0">
              <a:buNone/>
              <a:defRPr sz="1175">
                <a:solidFill>
                  <a:schemeClr val="tx1">
                    <a:tint val="75000"/>
                  </a:schemeClr>
                </a:solidFill>
              </a:defRPr>
            </a:lvl5pPr>
            <a:lvl6pPr marL="1680210" indent="0">
              <a:buNone/>
              <a:defRPr sz="1175">
                <a:solidFill>
                  <a:schemeClr val="tx1">
                    <a:tint val="75000"/>
                  </a:schemeClr>
                </a:solidFill>
              </a:defRPr>
            </a:lvl6pPr>
            <a:lvl7pPr marL="2016125" indent="0">
              <a:buNone/>
              <a:defRPr sz="1175">
                <a:solidFill>
                  <a:schemeClr val="tx1">
                    <a:tint val="75000"/>
                  </a:schemeClr>
                </a:solidFill>
              </a:defRPr>
            </a:lvl7pPr>
            <a:lvl8pPr marL="2352040" indent="0">
              <a:buNone/>
              <a:defRPr sz="1175">
                <a:solidFill>
                  <a:schemeClr val="tx1">
                    <a:tint val="75000"/>
                  </a:schemeClr>
                </a:solidFill>
              </a:defRPr>
            </a:lvl8pPr>
            <a:lvl9pPr marL="2687955" indent="0">
              <a:buNone/>
              <a:defRPr sz="1175">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8197" y="700005"/>
            <a:ext cx="3882694" cy="3960348"/>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19646" y="700005"/>
            <a:ext cx="3882694" cy="3960348"/>
          </a:xfrm>
        </p:spPr>
        <p:txBody>
          <a:bodyPr>
            <a:noAutofit/>
          </a:bodyPr>
          <a:lstStyle>
            <a:lvl1pPr>
              <a:defRPr sz="1175" baseline="0">
                <a:solidFill>
                  <a:schemeClr val="tx1">
                    <a:lumMod val="75000"/>
                    <a:lumOff val="25000"/>
                  </a:schemeClr>
                </a:solidFill>
                <a:latin typeface="Arial" panose="020B0604020202020204" pitchFamily="34" charset="0"/>
                <a:ea typeface="微软雅黑" panose="020B0503020204020204" pitchFamily="34" charset="-122"/>
              </a:defRPr>
            </a:lvl1pPr>
            <a:lvl2pPr>
              <a:defRPr sz="1175" baseline="0">
                <a:solidFill>
                  <a:schemeClr val="tx1">
                    <a:lumMod val="75000"/>
                    <a:lumOff val="25000"/>
                  </a:schemeClr>
                </a:solidFill>
                <a:latin typeface="Arial" panose="020B0604020202020204" pitchFamily="34" charset="0"/>
                <a:ea typeface="微软雅黑" panose="020B0503020204020204" pitchFamily="34" charset="-122"/>
              </a:defRPr>
            </a:lvl2pPr>
            <a:lvl3pPr>
              <a:defRPr sz="1175" baseline="0">
                <a:solidFill>
                  <a:schemeClr val="tx1">
                    <a:lumMod val="75000"/>
                    <a:lumOff val="25000"/>
                  </a:schemeClr>
                </a:solidFill>
                <a:latin typeface="Arial" panose="020B0604020202020204" pitchFamily="34" charset="0"/>
                <a:ea typeface="微软雅黑" panose="020B0503020204020204" pitchFamily="34" charset="-122"/>
              </a:defRPr>
            </a:lvl3pPr>
            <a:lvl4pPr>
              <a:defRPr sz="1175" baseline="0">
                <a:solidFill>
                  <a:schemeClr val="tx1">
                    <a:lumMod val="75000"/>
                    <a:lumOff val="25000"/>
                  </a:schemeClr>
                </a:solidFill>
                <a:latin typeface="Arial" panose="020B0604020202020204" pitchFamily="34" charset="0"/>
                <a:ea typeface="微软雅黑" panose="020B0503020204020204" pitchFamily="34" charset="-122"/>
              </a:defRPr>
            </a:lvl4pPr>
            <a:lvl5pPr>
              <a:defRPr sz="1175"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2520563" y="4624549"/>
            <a:ext cx="3960000" cy="3168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12868" y="700005"/>
            <a:ext cx="7975389" cy="3960348"/>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3509" y="700005"/>
            <a:ext cx="3882694" cy="280002"/>
          </a:xfrm>
        </p:spPr>
        <p:txBody>
          <a:bodyPr lIns="101600" tIns="38100" rIns="76200" bIns="38100" anchor="t" anchorCtr="0">
            <a:noAutofit/>
          </a:bodyPr>
          <a:lstStyle>
            <a:lvl1pPr marL="0" indent="0" eaLnBrk="1" fontAlgn="auto" latinLnBrk="0" hangingPunct="1">
              <a:lnSpc>
                <a:spcPct val="100000"/>
              </a:lnSpc>
              <a:spcAft>
                <a:spcPts val="0"/>
              </a:spcAft>
              <a:buNone/>
              <a:defRPr sz="147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35915" indent="0">
              <a:buNone/>
              <a:defRPr sz="1470" b="1"/>
            </a:lvl2pPr>
            <a:lvl3pPr marL="671830" indent="0">
              <a:buNone/>
              <a:defRPr sz="1325" b="1"/>
            </a:lvl3pPr>
            <a:lvl4pPr marL="1007745"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7955" indent="0">
              <a:buNone/>
              <a:defRPr sz="1175"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3505" y="1033666"/>
            <a:ext cx="3882663" cy="3626586"/>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12650" y="700005"/>
            <a:ext cx="3882694" cy="28000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ct val="0"/>
              </a:spcBef>
              <a:spcAft>
                <a:spcPts val="0"/>
              </a:spcAft>
              <a:buFont typeface="Arial" panose="020B0604020202020204" pitchFamily="34" charset="0"/>
              <a:buNone/>
              <a:defRPr kumimoji="0" lang="zh-CN" altLang="en-US" sz="147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35915" indent="0">
              <a:buNone/>
              <a:defRPr sz="1470" b="1"/>
            </a:lvl2pPr>
            <a:lvl3pPr marL="671830" indent="0">
              <a:buNone/>
              <a:defRPr sz="1325" b="1"/>
            </a:lvl3pPr>
            <a:lvl4pPr marL="1007745"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7955" indent="0">
              <a:buNone/>
              <a:defRPr sz="1175"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12650" y="1033666"/>
            <a:ext cx="3882694" cy="3626586"/>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2520563" y="4624549"/>
            <a:ext cx="396000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3"/>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2520563" y="4624549"/>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904"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3509" y="700005"/>
            <a:ext cx="3882694" cy="3960348"/>
          </a:xfrm>
        </p:spPr>
        <p:txBody>
          <a:bodyPr vert="horz" lIns="101600" tIns="0" rIns="82550" bIns="0" rtlCol="0">
            <a:no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solidFill>
                <a:uFillTx/>
                <a:latin typeface="+mn-lt"/>
                <a:ea typeface="+mn-ea"/>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14994" y="700005"/>
            <a:ext cx="3882694" cy="3960348"/>
          </a:xfrm>
        </p:spPr>
        <p:txBody>
          <a:bodyPr vert="horz" lIns="101600" tIns="0" rIns="82550" bIns="0" rtlCol="0">
            <a:norm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a:xfrm>
            <a:off x="296177" y="4624549"/>
            <a:ext cx="2700000" cy="3168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003724" y="4624549"/>
            <a:ext cx="2700000" cy="316800"/>
          </a:xfrm>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806075" y="700005"/>
            <a:ext cx="698885" cy="3960348"/>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11172" y="699999"/>
            <a:ext cx="7222744" cy="3960348"/>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003724" y="4624549"/>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12904" y="700005"/>
            <a:ext cx="7975389" cy="3960348"/>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196431" y="230533"/>
            <a:ext cx="8625609" cy="4141196"/>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9" name="矩形 8"/>
          <p:cNvSpPr/>
          <p:nvPr userDrawn="1">
            <p:custDataLst>
              <p:tags r:id="rId3"/>
            </p:custDataLst>
          </p:nvPr>
        </p:nvSpPr>
        <p:spPr>
          <a:xfrm>
            <a:off x="1059044" y="2986664"/>
            <a:ext cx="3882663" cy="9333"/>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7" name="任意形状 8"/>
          <p:cNvSpPr/>
          <p:nvPr userDrawn="1">
            <p:custDataLst>
              <p:tags r:id="rId4"/>
            </p:custDataLst>
          </p:nvPr>
        </p:nvSpPr>
        <p:spPr>
          <a:xfrm>
            <a:off x="7003590" y="230029"/>
            <a:ext cx="1811545"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8" name="任意形状 9"/>
          <p:cNvSpPr/>
          <p:nvPr userDrawn="1">
            <p:custDataLst>
              <p:tags r:id="rId5"/>
            </p:custDataLst>
          </p:nvPr>
        </p:nvSpPr>
        <p:spPr>
          <a:xfrm rot="10800000">
            <a:off x="195886" y="3022695"/>
            <a:ext cx="1387075" cy="135231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6"/>
            </p:custDataLst>
          </p:nvPr>
        </p:nvSpPr>
        <p:spPr>
          <a:xfrm>
            <a:off x="986345" y="1746665"/>
            <a:ext cx="4889781" cy="1181244"/>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7055" b="1" i="0" u="none" strike="noStrike" kern="1200" cap="none" spc="6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9"/>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6" name="任意形状 8"/>
          <p:cNvSpPr/>
          <p:nvPr userDrawn="1">
            <p:custDataLst>
              <p:tags r:id="rId3"/>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4"/>
            </p:custDataLst>
          </p:nvPr>
        </p:nvSpPr>
        <p:spPr>
          <a:xfrm>
            <a:off x="512868" y="325733"/>
            <a:ext cx="7975389" cy="324803"/>
          </a:xfrm>
        </p:spPr>
        <p:txBody>
          <a:bodyPr>
            <a:normAutofit/>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001594" cy="50399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8" name="矩形 7"/>
          <p:cNvSpPr/>
          <p:nvPr userDrawn="1">
            <p:custDataLst>
              <p:tags r:id="rId3"/>
            </p:custDataLst>
          </p:nvPr>
        </p:nvSpPr>
        <p:spPr>
          <a:xfrm>
            <a:off x="216169" y="223559"/>
            <a:ext cx="8568788" cy="45928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2" name="标题 1"/>
          <p:cNvSpPr>
            <a:spLocks noGrp="1"/>
          </p:cNvSpPr>
          <p:nvPr>
            <p:ph type="title" hasCustomPrompt="1"/>
            <p:custDataLst>
              <p:tags r:id="rId4"/>
            </p:custDataLst>
          </p:nvPr>
        </p:nvSpPr>
        <p:spPr>
          <a:xfrm>
            <a:off x="962420" y="918046"/>
            <a:ext cx="7074513" cy="531779"/>
          </a:xfrm>
        </p:spPr>
        <p:txBody>
          <a:bodyPr anchor="ctr">
            <a:normAutofit/>
          </a:bodyPr>
          <a:lstStyle>
            <a:lvl1pPr>
              <a:defRPr sz="235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962061" y="1590046"/>
            <a:ext cx="7074660" cy="253190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561070" cy="5046062"/>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dirty="0">
              <a:sym typeface="+mn-ea"/>
            </a:endParaRPr>
          </a:p>
        </p:txBody>
      </p:sp>
      <p:sp>
        <p:nvSpPr>
          <p:cNvPr id="6" name="任意形状 8"/>
          <p:cNvSpPr/>
          <p:nvPr userDrawn="1">
            <p:custDataLst>
              <p:tags r:id="rId3"/>
            </p:custDataLst>
          </p:nvPr>
        </p:nvSpPr>
        <p:spPr>
          <a:xfrm rot="16200000">
            <a:off x="-13002" y="16075"/>
            <a:ext cx="1280065" cy="12540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10" name="任意形状 9"/>
          <p:cNvSpPr/>
          <p:nvPr userDrawn="1">
            <p:custDataLst>
              <p:tags r:id="rId4"/>
            </p:custDataLst>
          </p:nvPr>
        </p:nvSpPr>
        <p:spPr>
          <a:xfrm rot="10800000">
            <a:off x="0" y="4346063"/>
            <a:ext cx="721028" cy="699999"/>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5"/>
            </p:custDataLst>
          </p:nvPr>
        </p:nvSpPr>
        <p:spPr>
          <a:xfrm>
            <a:off x="437246" y="566173"/>
            <a:ext cx="2910233" cy="648188"/>
          </a:xfrm>
        </p:spPr>
        <p:txBody>
          <a:bodyPr anchor="ctr">
            <a:normAutofit/>
          </a:bodyPr>
          <a:lstStyle>
            <a:lvl1pPr>
              <a:defRPr sz="2645" baseline="0">
                <a:solidFill>
                  <a:schemeClr val="accent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39898" y="1296377"/>
            <a:ext cx="2907588" cy="300812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3777052" y="565833"/>
            <a:ext cx="4762200" cy="373916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4758129"/>
            <a:ext cx="9043318" cy="2818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3"/>
            </p:custDataLst>
          </p:nvPr>
        </p:nvSpPr>
        <p:spPr>
          <a:xfrm>
            <a:off x="3463308" y="1513731"/>
            <a:ext cx="4588596" cy="677600"/>
          </a:xfrm>
        </p:spPr>
        <p:txBody>
          <a:bodyPr lIns="91440" tIns="45720" rIns="91440" bIns="0" anchor="b" anchorCtr="0">
            <a:normAutofit/>
          </a:bodyPr>
          <a:lstStyle>
            <a:lvl1pPr>
              <a:defRPr sz="3970" u="none" strike="noStrike" kern="1200" cap="none" spc="300" normalizeH="0" baseline="0">
                <a:solidFill>
                  <a:schemeClr val="accent1"/>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3463308" y="2280121"/>
            <a:ext cx="4588596" cy="1029610"/>
          </a:xfrm>
        </p:spPr>
        <p:txBody>
          <a:bodyPr lIns="91440" tIns="0" rIns="91440" bIns="45720">
            <a:normAutofit/>
          </a:bodyPr>
          <a:lstStyle>
            <a:lvl1pPr marL="0" indent="0" eaLnBrk="1" fontAlgn="auto" latinLnBrk="0" hangingPunct="1">
              <a:buNone/>
              <a:defRPr kumimoji="0" lang="zh-CN" altLang="en-US" sz="1325"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35915" indent="0">
              <a:buNone/>
              <a:defRPr sz="1470">
                <a:solidFill>
                  <a:schemeClr val="tx1">
                    <a:tint val="75000"/>
                  </a:schemeClr>
                </a:solidFill>
              </a:defRPr>
            </a:lvl2pPr>
            <a:lvl3pPr marL="671830" indent="0">
              <a:buNone/>
              <a:defRPr sz="1325">
                <a:solidFill>
                  <a:schemeClr val="tx1">
                    <a:tint val="75000"/>
                  </a:schemeClr>
                </a:solidFill>
              </a:defRPr>
            </a:lvl3pPr>
            <a:lvl4pPr marL="1007745" indent="0">
              <a:buNone/>
              <a:defRPr sz="1175">
                <a:solidFill>
                  <a:schemeClr val="tx1">
                    <a:tint val="75000"/>
                  </a:schemeClr>
                </a:solidFill>
              </a:defRPr>
            </a:lvl4pPr>
            <a:lvl5pPr marL="1344295" indent="0">
              <a:buNone/>
              <a:defRPr sz="1175">
                <a:solidFill>
                  <a:schemeClr val="tx1">
                    <a:tint val="75000"/>
                  </a:schemeClr>
                </a:solidFill>
              </a:defRPr>
            </a:lvl5pPr>
            <a:lvl6pPr marL="1680210" indent="0">
              <a:buNone/>
              <a:defRPr sz="1175">
                <a:solidFill>
                  <a:schemeClr val="tx1">
                    <a:tint val="75000"/>
                  </a:schemeClr>
                </a:solidFill>
              </a:defRPr>
            </a:lvl6pPr>
            <a:lvl7pPr marL="2016125" indent="0">
              <a:buNone/>
              <a:defRPr sz="1175">
                <a:solidFill>
                  <a:schemeClr val="tx1">
                    <a:tint val="75000"/>
                  </a:schemeClr>
                </a:solidFill>
              </a:defRPr>
            </a:lvl7pPr>
            <a:lvl8pPr marL="2352040" indent="0">
              <a:buNone/>
              <a:defRPr sz="1175">
                <a:solidFill>
                  <a:schemeClr val="tx1">
                    <a:tint val="75000"/>
                  </a:schemeClr>
                </a:solidFill>
              </a:defRPr>
            </a:lvl8pPr>
            <a:lvl9pPr marL="2687955" indent="0">
              <a:buNone/>
              <a:defRPr sz="1175">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001125" cy="195766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8" name="任意形状 9"/>
          <p:cNvSpPr/>
          <p:nvPr userDrawn="1">
            <p:custDataLst>
              <p:tags r:id="rId3"/>
            </p:custDataLst>
          </p:nvPr>
        </p:nvSpPr>
        <p:spPr>
          <a:xfrm rot="16200000">
            <a:off x="-11473" y="9153"/>
            <a:ext cx="914199" cy="89589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6" name="任意形状 8"/>
          <p:cNvSpPr/>
          <p:nvPr userDrawn="1">
            <p:custDataLst>
              <p:tags r:id="rId4"/>
            </p:custDataLst>
          </p:nvPr>
        </p:nvSpPr>
        <p:spPr>
          <a:xfrm>
            <a:off x="7637361" y="0"/>
            <a:ext cx="1363764" cy="132393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5"/>
            </p:custDataLst>
          </p:nvPr>
        </p:nvSpPr>
        <p:spPr>
          <a:xfrm>
            <a:off x="451828" y="574110"/>
            <a:ext cx="8103670" cy="460346"/>
          </a:xfrm>
        </p:spPr>
        <p:txBody>
          <a:bodyPr anchor="ctr">
            <a:normAutofit/>
          </a:bodyPr>
          <a:lstStyle>
            <a:lvl1pPr algn="ctr">
              <a:defRPr sz="2645"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51828" y="1219652"/>
            <a:ext cx="8103357" cy="608503"/>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470898" y="2063620"/>
            <a:ext cx="8058701" cy="252132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813" y="3695997"/>
            <a:ext cx="9001125" cy="1343998"/>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10" name="任意形状 9"/>
          <p:cNvSpPr/>
          <p:nvPr userDrawn="1">
            <p:custDataLst>
              <p:tags r:id="rId3"/>
            </p:custDataLst>
          </p:nvPr>
        </p:nvSpPr>
        <p:spPr>
          <a:xfrm rot="10800000">
            <a:off x="2813" y="4339996"/>
            <a:ext cx="721028" cy="699999"/>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4"/>
            </p:custDataLst>
          </p:nvPr>
        </p:nvSpPr>
        <p:spPr>
          <a:xfrm>
            <a:off x="446512" y="492094"/>
            <a:ext cx="8103670" cy="415370"/>
          </a:xfrm>
        </p:spPr>
        <p:txBody>
          <a:bodyPr anchor="ctr">
            <a:normAutofit/>
          </a:bodyPr>
          <a:lstStyle>
            <a:lvl1pPr algn="ctr">
              <a:defRPr sz="235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446540" y="1235526"/>
            <a:ext cx="8114302" cy="2359935"/>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438539" y="3807115"/>
            <a:ext cx="8122275" cy="743432"/>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2566"/>
            <a:ext cx="9001125" cy="6719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2" name="标题 1"/>
          <p:cNvSpPr>
            <a:spLocks noGrp="1"/>
          </p:cNvSpPr>
          <p:nvPr>
            <p:ph type="title"/>
            <p:custDataLst>
              <p:tags r:id="rId3"/>
            </p:custDataLst>
          </p:nvPr>
        </p:nvSpPr>
        <p:spPr>
          <a:xfrm>
            <a:off x="428022" y="141867"/>
            <a:ext cx="8148831" cy="383133"/>
          </a:xfrm>
        </p:spPr>
        <p:txBody>
          <a:bodyPr>
            <a:noAutofit/>
          </a:bodyPr>
          <a:lstStyle>
            <a:lvl1pPr>
              <a:defRPr sz="206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436920" y="1222298"/>
            <a:ext cx="3926169" cy="2127116"/>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4617702" y="1222298"/>
            <a:ext cx="3944689" cy="2127116"/>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431604" y="3539902"/>
            <a:ext cx="3926169" cy="57411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4625675" y="3537257"/>
            <a:ext cx="3944689" cy="57411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704941"/>
            <a:ext cx="9001125" cy="363011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2" name="标题 1"/>
          <p:cNvSpPr>
            <a:spLocks noGrp="1"/>
          </p:cNvSpPr>
          <p:nvPr>
            <p:ph type="title" hasCustomPrompt="1"/>
            <p:custDataLst>
              <p:tags r:id="rId3"/>
            </p:custDataLst>
          </p:nvPr>
        </p:nvSpPr>
        <p:spPr>
          <a:xfrm>
            <a:off x="1139680" y="984188"/>
            <a:ext cx="6719993" cy="1754077"/>
          </a:xfrm>
        </p:spPr>
        <p:txBody>
          <a:bodyPr anchor="b">
            <a:normAutofit/>
          </a:bodyPr>
          <a:lstStyle>
            <a:lvl1pPr algn="ctr">
              <a:defRPr sz="441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139394" y="2838801"/>
            <a:ext cx="6719993" cy="1217007"/>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02525" y="236096"/>
            <a:ext cx="8625676" cy="2888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8" name="任意形状 8"/>
          <p:cNvSpPr/>
          <p:nvPr userDrawn="1">
            <p:custDataLst>
              <p:tags r:id="rId3"/>
            </p:custDataLst>
          </p:nvPr>
        </p:nvSpPr>
        <p:spPr>
          <a:xfrm>
            <a:off x="7010622" y="236096"/>
            <a:ext cx="1811545"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9" name="任意形状 9"/>
          <p:cNvSpPr/>
          <p:nvPr userDrawn="1">
            <p:custDataLst>
              <p:tags r:id="rId4"/>
            </p:custDataLst>
          </p:nvPr>
        </p:nvSpPr>
        <p:spPr>
          <a:xfrm rot="10800000">
            <a:off x="195886" y="1772354"/>
            <a:ext cx="1387075" cy="135231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10" name="矩形 9"/>
          <p:cNvSpPr/>
          <p:nvPr userDrawn="1">
            <p:custDataLst>
              <p:tags r:id="rId5"/>
            </p:custDataLst>
          </p:nvPr>
        </p:nvSpPr>
        <p:spPr>
          <a:xfrm>
            <a:off x="6995317" y="4596662"/>
            <a:ext cx="1322999"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1" name="矩形 10"/>
          <p:cNvSpPr/>
          <p:nvPr userDrawn="1">
            <p:custDataLst>
              <p:tags r:id="rId6"/>
            </p:custDataLst>
          </p:nvPr>
        </p:nvSpPr>
        <p:spPr>
          <a:xfrm flipV="1">
            <a:off x="555339" y="4633996"/>
            <a:ext cx="525933"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2" name="矩形 11"/>
          <p:cNvSpPr/>
          <p:nvPr userDrawn="1">
            <p:custDataLst>
              <p:tags r:id="rId7"/>
            </p:custDataLst>
          </p:nvPr>
        </p:nvSpPr>
        <p:spPr>
          <a:xfrm>
            <a:off x="1148262" y="4634929"/>
            <a:ext cx="65333"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3" name="矩形 12"/>
          <p:cNvSpPr/>
          <p:nvPr userDrawn="1">
            <p:custDataLst>
              <p:tags r:id="rId8"/>
            </p:custDataLst>
          </p:nvPr>
        </p:nvSpPr>
        <p:spPr>
          <a:xfrm>
            <a:off x="1278400" y="4634929"/>
            <a:ext cx="186200" cy="5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16" name="日期占位符 15"/>
          <p:cNvSpPr>
            <a:spLocks noGrp="1"/>
          </p:cNvSpPr>
          <p:nvPr>
            <p:ph type="dt" sz="half" idx="10"/>
            <p:custDataLst>
              <p:tags r:id="rId9"/>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a:xfrm>
            <a:off x="2520563" y="4624549"/>
            <a:ext cx="3960000" cy="316800"/>
          </a:xfrm>
        </p:spPr>
        <p:txBody>
          <a:bodyPr/>
          <a:lstStyle/>
          <a:p>
            <a:endParaRPr lang="zh-CN" altLang="en-US" dirty="0"/>
          </a:p>
        </p:txBody>
      </p:sp>
      <p:sp>
        <p:nvSpPr>
          <p:cNvPr id="18" name="灯片编号占位符 17"/>
          <p:cNvSpPr>
            <a:spLocks noGrp="1"/>
          </p:cNvSpPr>
          <p:nvPr>
            <p:ph type="sldNum" sz="quarter" idx="12"/>
            <p:custDataLst>
              <p:tags r:id="rId11"/>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667803" y="594633"/>
            <a:ext cx="6719993" cy="1393932"/>
          </a:xfrm>
        </p:spPr>
        <p:txBody>
          <a:bodyPr lIns="91440" tIns="45720" rIns="91440" bIns="0" anchor="b" anchorCtr="0">
            <a:normAutofit/>
          </a:bodyPr>
          <a:lstStyle>
            <a:lvl1pPr algn="l">
              <a:defRPr sz="4850"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667802" y="2217598"/>
            <a:ext cx="6719993" cy="654266"/>
          </a:xfrm>
        </p:spPr>
        <p:txBody>
          <a:bodyPr lIns="91440" tIns="0" rIns="91440" bIns="45720">
            <a:normAutofit/>
          </a:bodyPr>
          <a:lstStyle>
            <a:lvl1pPr marL="0" indent="0" algn="l" eaLnBrk="1" fontAlgn="auto" latinLnBrk="0" hangingPunct="1">
              <a:lnSpc>
                <a:spcPct val="100000"/>
              </a:lnSpc>
              <a:buNone/>
              <a:defRPr sz="1765" u="none" strike="noStrike" kern="1200" cap="none" spc="200" normalizeH="0" baseline="0">
                <a:solidFill>
                  <a:schemeClr val="tx1">
                    <a:lumMod val="75000"/>
                    <a:lumOff val="25000"/>
                  </a:schemeClr>
                </a:solidFill>
                <a:uFillTx/>
                <a:latin typeface="Arial" panose="020B0604020202020204" pitchFamily="34" charset="0"/>
              </a:defRPr>
            </a:lvl1pPr>
            <a:lvl2pPr marL="335915" indent="0" algn="ctr">
              <a:buNone/>
              <a:defRPr sz="1470"/>
            </a:lvl2pPr>
            <a:lvl3pPr marL="671830" indent="0" algn="ctr">
              <a:buNone/>
              <a:defRPr sz="1325"/>
            </a:lvl3pPr>
            <a:lvl4pPr marL="1007745" indent="0" algn="ctr">
              <a:buNone/>
              <a:defRPr sz="1175"/>
            </a:lvl4pPr>
            <a:lvl5pPr marL="1344295" indent="0" algn="ctr">
              <a:buNone/>
              <a:defRPr sz="1175"/>
            </a:lvl5pPr>
            <a:lvl6pPr marL="1680210" indent="0" algn="ctr">
              <a:buNone/>
              <a:defRPr sz="1175"/>
            </a:lvl6pPr>
            <a:lvl7pPr marL="2016125" indent="0" algn="ctr">
              <a:buNone/>
              <a:defRPr sz="1175"/>
            </a:lvl7pPr>
            <a:lvl8pPr marL="2352040" indent="0" algn="ctr">
              <a:buNone/>
              <a:defRPr sz="1175"/>
            </a:lvl8pPr>
            <a:lvl9pPr marL="2687955" indent="0" algn="ctr">
              <a:buNone/>
              <a:defRPr sz="1175"/>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658055" y="3711601"/>
            <a:ext cx="2473279" cy="425994"/>
          </a:xfrm>
        </p:spPr>
        <p:txBody>
          <a:bodyPr lIns="91440" tIns="45720" rIns="91440" bIns="45720">
            <a:normAutofit/>
          </a:bodyPr>
          <a:lstStyle>
            <a:lvl1pPr marL="0" indent="0">
              <a:buNone/>
              <a:defRPr sz="1765"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12868" y="700005"/>
            <a:ext cx="7975389" cy="3960348"/>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4758129"/>
            <a:ext cx="9043318" cy="2818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3"/>
            </p:custDataLst>
          </p:nvPr>
        </p:nvSpPr>
        <p:spPr>
          <a:xfrm>
            <a:off x="3463308" y="1513731"/>
            <a:ext cx="4588596" cy="677600"/>
          </a:xfrm>
        </p:spPr>
        <p:txBody>
          <a:bodyPr lIns="91440" tIns="45720" rIns="91440" bIns="0" anchor="b" anchorCtr="0">
            <a:normAutofit/>
          </a:bodyPr>
          <a:lstStyle>
            <a:lvl1pPr>
              <a:defRPr sz="3970" u="none" strike="noStrike" kern="1200" cap="none" spc="300" normalizeH="0" baseline="0">
                <a:solidFill>
                  <a:schemeClr val="accent1"/>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3463308" y="2280121"/>
            <a:ext cx="4588596" cy="1029610"/>
          </a:xfrm>
        </p:spPr>
        <p:txBody>
          <a:bodyPr lIns="91440" tIns="0" rIns="91440" bIns="45720">
            <a:normAutofit/>
          </a:bodyPr>
          <a:lstStyle>
            <a:lvl1pPr marL="0" indent="0" eaLnBrk="1" fontAlgn="auto" latinLnBrk="0" hangingPunct="1">
              <a:buNone/>
              <a:defRPr kumimoji="0" lang="zh-CN" altLang="en-US" sz="1325"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35915" indent="0">
              <a:buNone/>
              <a:defRPr sz="1470">
                <a:solidFill>
                  <a:schemeClr val="tx1">
                    <a:tint val="75000"/>
                  </a:schemeClr>
                </a:solidFill>
              </a:defRPr>
            </a:lvl2pPr>
            <a:lvl3pPr marL="671830" indent="0">
              <a:buNone/>
              <a:defRPr sz="1325">
                <a:solidFill>
                  <a:schemeClr val="tx1">
                    <a:tint val="75000"/>
                  </a:schemeClr>
                </a:solidFill>
              </a:defRPr>
            </a:lvl3pPr>
            <a:lvl4pPr marL="1007745" indent="0">
              <a:buNone/>
              <a:defRPr sz="1175">
                <a:solidFill>
                  <a:schemeClr val="tx1">
                    <a:tint val="75000"/>
                  </a:schemeClr>
                </a:solidFill>
              </a:defRPr>
            </a:lvl4pPr>
            <a:lvl5pPr marL="1344295" indent="0">
              <a:buNone/>
              <a:defRPr sz="1175">
                <a:solidFill>
                  <a:schemeClr val="tx1">
                    <a:tint val="75000"/>
                  </a:schemeClr>
                </a:solidFill>
              </a:defRPr>
            </a:lvl5pPr>
            <a:lvl6pPr marL="1680210" indent="0">
              <a:buNone/>
              <a:defRPr sz="1175">
                <a:solidFill>
                  <a:schemeClr val="tx1">
                    <a:tint val="75000"/>
                  </a:schemeClr>
                </a:solidFill>
              </a:defRPr>
            </a:lvl6pPr>
            <a:lvl7pPr marL="2016125" indent="0">
              <a:buNone/>
              <a:defRPr sz="1175">
                <a:solidFill>
                  <a:schemeClr val="tx1">
                    <a:tint val="75000"/>
                  </a:schemeClr>
                </a:solidFill>
              </a:defRPr>
            </a:lvl7pPr>
            <a:lvl8pPr marL="2352040" indent="0">
              <a:buNone/>
              <a:defRPr sz="1175">
                <a:solidFill>
                  <a:schemeClr val="tx1">
                    <a:tint val="75000"/>
                  </a:schemeClr>
                </a:solidFill>
              </a:defRPr>
            </a:lvl8pPr>
            <a:lvl9pPr marL="2687955" indent="0">
              <a:buNone/>
              <a:defRPr sz="1175">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8197" y="700005"/>
            <a:ext cx="3882694" cy="3960348"/>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19646" y="700005"/>
            <a:ext cx="3882694" cy="3960348"/>
          </a:xfrm>
        </p:spPr>
        <p:txBody>
          <a:bodyPr>
            <a:noAutofit/>
          </a:bodyPr>
          <a:lstStyle>
            <a:lvl1pPr>
              <a:defRPr sz="1175" baseline="0">
                <a:solidFill>
                  <a:schemeClr val="tx1">
                    <a:lumMod val="75000"/>
                    <a:lumOff val="25000"/>
                  </a:schemeClr>
                </a:solidFill>
                <a:latin typeface="Arial" panose="020B0604020202020204" pitchFamily="34" charset="0"/>
                <a:ea typeface="微软雅黑" panose="020B0503020204020204" pitchFamily="34" charset="-122"/>
              </a:defRPr>
            </a:lvl1pPr>
            <a:lvl2pPr>
              <a:defRPr sz="1175" baseline="0">
                <a:solidFill>
                  <a:schemeClr val="tx1">
                    <a:lumMod val="75000"/>
                    <a:lumOff val="25000"/>
                  </a:schemeClr>
                </a:solidFill>
                <a:latin typeface="Arial" panose="020B0604020202020204" pitchFamily="34" charset="0"/>
                <a:ea typeface="微软雅黑" panose="020B0503020204020204" pitchFamily="34" charset="-122"/>
              </a:defRPr>
            </a:lvl2pPr>
            <a:lvl3pPr>
              <a:defRPr sz="1175" baseline="0">
                <a:solidFill>
                  <a:schemeClr val="tx1">
                    <a:lumMod val="75000"/>
                    <a:lumOff val="25000"/>
                  </a:schemeClr>
                </a:solidFill>
                <a:latin typeface="Arial" panose="020B0604020202020204" pitchFamily="34" charset="0"/>
                <a:ea typeface="微软雅黑" panose="020B0503020204020204" pitchFamily="34" charset="-122"/>
              </a:defRPr>
            </a:lvl3pPr>
            <a:lvl4pPr>
              <a:defRPr sz="1175" baseline="0">
                <a:solidFill>
                  <a:schemeClr val="tx1">
                    <a:lumMod val="75000"/>
                    <a:lumOff val="25000"/>
                  </a:schemeClr>
                </a:solidFill>
                <a:latin typeface="Arial" panose="020B0604020202020204" pitchFamily="34" charset="0"/>
                <a:ea typeface="微软雅黑" panose="020B0503020204020204" pitchFamily="34" charset="-122"/>
              </a:defRPr>
            </a:lvl4pPr>
            <a:lvl5pPr>
              <a:defRPr sz="1175"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2520563" y="4624549"/>
            <a:ext cx="3960000" cy="3168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8197" y="700005"/>
            <a:ext cx="3882694" cy="3960348"/>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19646" y="700005"/>
            <a:ext cx="3882694" cy="3960348"/>
          </a:xfrm>
        </p:spPr>
        <p:txBody>
          <a:bodyPr>
            <a:noAutofit/>
          </a:bodyPr>
          <a:lstStyle>
            <a:lvl1pPr>
              <a:defRPr sz="1175" baseline="0">
                <a:solidFill>
                  <a:schemeClr val="tx1">
                    <a:lumMod val="75000"/>
                    <a:lumOff val="25000"/>
                  </a:schemeClr>
                </a:solidFill>
                <a:latin typeface="Arial" panose="020B0604020202020204" pitchFamily="34" charset="0"/>
                <a:ea typeface="微软雅黑" panose="020B0503020204020204" pitchFamily="34" charset="-122"/>
              </a:defRPr>
            </a:lvl1pPr>
            <a:lvl2pPr>
              <a:defRPr sz="1175" baseline="0">
                <a:solidFill>
                  <a:schemeClr val="tx1">
                    <a:lumMod val="75000"/>
                    <a:lumOff val="25000"/>
                  </a:schemeClr>
                </a:solidFill>
                <a:latin typeface="Arial" panose="020B0604020202020204" pitchFamily="34" charset="0"/>
                <a:ea typeface="微软雅黑" panose="020B0503020204020204" pitchFamily="34" charset="-122"/>
              </a:defRPr>
            </a:lvl2pPr>
            <a:lvl3pPr>
              <a:defRPr sz="1175" baseline="0">
                <a:solidFill>
                  <a:schemeClr val="tx1">
                    <a:lumMod val="75000"/>
                    <a:lumOff val="25000"/>
                  </a:schemeClr>
                </a:solidFill>
                <a:latin typeface="Arial" panose="020B0604020202020204" pitchFamily="34" charset="0"/>
                <a:ea typeface="微软雅黑" panose="020B0503020204020204" pitchFamily="34" charset="-122"/>
              </a:defRPr>
            </a:lvl3pPr>
            <a:lvl4pPr>
              <a:defRPr sz="1175" baseline="0">
                <a:solidFill>
                  <a:schemeClr val="tx1">
                    <a:lumMod val="75000"/>
                    <a:lumOff val="25000"/>
                  </a:schemeClr>
                </a:solidFill>
                <a:latin typeface="Arial" panose="020B0604020202020204" pitchFamily="34" charset="0"/>
                <a:ea typeface="微软雅黑" panose="020B0503020204020204" pitchFamily="34" charset="-122"/>
              </a:defRPr>
            </a:lvl4pPr>
            <a:lvl5pPr>
              <a:defRPr sz="1175"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2520563" y="4624549"/>
            <a:ext cx="3960000" cy="3168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3509" y="700005"/>
            <a:ext cx="3882694" cy="280002"/>
          </a:xfrm>
        </p:spPr>
        <p:txBody>
          <a:bodyPr lIns="101600" tIns="38100" rIns="76200" bIns="38100" anchor="t" anchorCtr="0">
            <a:noAutofit/>
          </a:bodyPr>
          <a:lstStyle>
            <a:lvl1pPr marL="0" indent="0" eaLnBrk="1" fontAlgn="auto" latinLnBrk="0" hangingPunct="1">
              <a:lnSpc>
                <a:spcPct val="100000"/>
              </a:lnSpc>
              <a:spcAft>
                <a:spcPts val="0"/>
              </a:spcAft>
              <a:buNone/>
              <a:defRPr sz="147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35915" indent="0">
              <a:buNone/>
              <a:defRPr sz="1470" b="1"/>
            </a:lvl2pPr>
            <a:lvl3pPr marL="671830" indent="0">
              <a:buNone/>
              <a:defRPr sz="1325" b="1"/>
            </a:lvl3pPr>
            <a:lvl4pPr marL="1007745"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7955" indent="0">
              <a:buNone/>
              <a:defRPr sz="1175"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3505" y="1033666"/>
            <a:ext cx="3882663" cy="3626586"/>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12650" y="700005"/>
            <a:ext cx="3882694" cy="28000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ct val="0"/>
              </a:spcBef>
              <a:spcAft>
                <a:spcPts val="0"/>
              </a:spcAft>
              <a:buFont typeface="Arial" panose="020B0604020202020204" pitchFamily="34" charset="0"/>
              <a:buNone/>
              <a:defRPr kumimoji="0" lang="zh-CN" altLang="en-US" sz="147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35915" indent="0">
              <a:buNone/>
              <a:defRPr sz="1470" b="1"/>
            </a:lvl2pPr>
            <a:lvl3pPr marL="671830" indent="0">
              <a:buNone/>
              <a:defRPr sz="1325" b="1"/>
            </a:lvl3pPr>
            <a:lvl4pPr marL="1007745"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7955" indent="0">
              <a:buNone/>
              <a:defRPr sz="1175"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12650" y="1033666"/>
            <a:ext cx="3882694" cy="3626586"/>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2520563" y="4624549"/>
            <a:ext cx="396000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3"/>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2520563" y="4624549"/>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904"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3509" y="700005"/>
            <a:ext cx="3882694" cy="3960348"/>
          </a:xfrm>
        </p:spPr>
        <p:txBody>
          <a:bodyPr vert="horz" lIns="101600" tIns="0" rIns="82550" bIns="0" rtlCol="0">
            <a:no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solidFill>
                <a:uFillTx/>
                <a:latin typeface="+mn-lt"/>
                <a:ea typeface="+mn-ea"/>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14994" y="700005"/>
            <a:ext cx="3882694" cy="3960348"/>
          </a:xfrm>
        </p:spPr>
        <p:txBody>
          <a:bodyPr vert="horz" lIns="101600" tIns="0" rIns="82550" bIns="0" rtlCol="0">
            <a:norm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a:xfrm>
            <a:off x="296177" y="4624549"/>
            <a:ext cx="2700000" cy="3168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003724" y="4624549"/>
            <a:ext cx="2700000" cy="316800"/>
          </a:xfrm>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806075" y="700005"/>
            <a:ext cx="698885" cy="3960348"/>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11172" y="699999"/>
            <a:ext cx="7222744" cy="3960348"/>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2520563" y="4624549"/>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003724" y="4624549"/>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12904" y="700005"/>
            <a:ext cx="7975389" cy="3960348"/>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196431" y="230533"/>
            <a:ext cx="8625609" cy="4141196"/>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25" dirty="0">
              <a:highlight>
                <a:srgbClr val="1171F1"/>
              </a:highlight>
            </a:endParaRPr>
          </a:p>
        </p:txBody>
      </p:sp>
      <p:sp>
        <p:nvSpPr>
          <p:cNvPr id="9" name="矩形 8"/>
          <p:cNvSpPr/>
          <p:nvPr userDrawn="1">
            <p:custDataLst>
              <p:tags r:id="rId3"/>
            </p:custDataLst>
          </p:nvPr>
        </p:nvSpPr>
        <p:spPr>
          <a:xfrm>
            <a:off x="1059044" y="2986664"/>
            <a:ext cx="3882663" cy="9333"/>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7" name="任意形状 8"/>
          <p:cNvSpPr/>
          <p:nvPr userDrawn="1">
            <p:custDataLst>
              <p:tags r:id="rId4"/>
            </p:custDataLst>
          </p:nvPr>
        </p:nvSpPr>
        <p:spPr>
          <a:xfrm>
            <a:off x="7003590" y="230029"/>
            <a:ext cx="1811545"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8" name="任意形状 9"/>
          <p:cNvSpPr/>
          <p:nvPr userDrawn="1">
            <p:custDataLst>
              <p:tags r:id="rId5"/>
            </p:custDataLst>
          </p:nvPr>
        </p:nvSpPr>
        <p:spPr>
          <a:xfrm rot="10800000">
            <a:off x="195886" y="3022695"/>
            <a:ext cx="1387075" cy="1352318"/>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6"/>
            </p:custDataLst>
          </p:nvPr>
        </p:nvSpPr>
        <p:spPr>
          <a:xfrm>
            <a:off x="986345" y="1746665"/>
            <a:ext cx="4889781" cy="1181244"/>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7055" b="1" i="0" u="none" strike="noStrike" kern="1200" cap="none" spc="6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9"/>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6" name="任意形状 8"/>
          <p:cNvSpPr/>
          <p:nvPr userDrawn="1">
            <p:custDataLst>
              <p:tags r:id="rId3"/>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4"/>
            </p:custDataLst>
          </p:nvPr>
        </p:nvSpPr>
        <p:spPr>
          <a:xfrm>
            <a:off x="512868" y="325733"/>
            <a:ext cx="7975389" cy="324803"/>
          </a:xfrm>
        </p:spPr>
        <p:txBody>
          <a:bodyPr>
            <a:normAutofit/>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001594" cy="50399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8" name="矩形 7"/>
          <p:cNvSpPr/>
          <p:nvPr userDrawn="1">
            <p:custDataLst>
              <p:tags r:id="rId3"/>
            </p:custDataLst>
          </p:nvPr>
        </p:nvSpPr>
        <p:spPr>
          <a:xfrm>
            <a:off x="216169" y="223559"/>
            <a:ext cx="8568788" cy="45928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
        <p:nvSpPr>
          <p:cNvPr id="2" name="标题 1"/>
          <p:cNvSpPr>
            <a:spLocks noGrp="1"/>
          </p:cNvSpPr>
          <p:nvPr>
            <p:ph type="title" hasCustomPrompt="1"/>
            <p:custDataLst>
              <p:tags r:id="rId4"/>
            </p:custDataLst>
          </p:nvPr>
        </p:nvSpPr>
        <p:spPr>
          <a:xfrm>
            <a:off x="962420" y="918046"/>
            <a:ext cx="7074513" cy="531779"/>
          </a:xfrm>
        </p:spPr>
        <p:txBody>
          <a:bodyPr anchor="ctr">
            <a:normAutofit/>
          </a:bodyPr>
          <a:lstStyle>
            <a:lvl1pPr>
              <a:defRPr sz="235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962061" y="1590046"/>
            <a:ext cx="7074660" cy="253190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6"/>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3509" y="700005"/>
            <a:ext cx="3882694" cy="280002"/>
          </a:xfrm>
        </p:spPr>
        <p:txBody>
          <a:bodyPr lIns="101600" tIns="38100" rIns="76200" bIns="38100" anchor="t" anchorCtr="0">
            <a:noAutofit/>
          </a:bodyPr>
          <a:lstStyle>
            <a:lvl1pPr marL="0" indent="0" eaLnBrk="1" fontAlgn="auto" latinLnBrk="0" hangingPunct="1">
              <a:lnSpc>
                <a:spcPct val="100000"/>
              </a:lnSpc>
              <a:spcAft>
                <a:spcPts val="0"/>
              </a:spcAft>
              <a:buNone/>
              <a:defRPr sz="147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35915" indent="0">
              <a:buNone/>
              <a:defRPr sz="1470" b="1"/>
            </a:lvl2pPr>
            <a:lvl3pPr marL="671830" indent="0">
              <a:buNone/>
              <a:defRPr sz="1325" b="1"/>
            </a:lvl3pPr>
            <a:lvl4pPr marL="1007745"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7955" indent="0">
              <a:buNone/>
              <a:defRPr sz="1175"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3505" y="1033666"/>
            <a:ext cx="3882663" cy="3626586"/>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12650" y="700005"/>
            <a:ext cx="3882694" cy="28000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ct val="0"/>
              </a:spcBef>
              <a:spcAft>
                <a:spcPts val="0"/>
              </a:spcAft>
              <a:buFont typeface="Arial" panose="020B0604020202020204" pitchFamily="34" charset="0"/>
              <a:buNone/>
              <a:defRPr kumimoji="0" lang="zh-CN" altLang="en-US" sz="147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35915" indent="0">
              <a:buNone/>
              <a:defRPr sz="1470" b="1"/>
            </a:lvl2pPr>
            <a:lvl3pPr marL="671830" indent="0">
              <a:buNone/>
              <a:defRPr sz="1325" b="1"/>
            </a:lvl3pPr>
            <a:lvl4pPr marL="1007745" indent="0">
              <a:buNone/>
              <a:defRPr sz="1175" b="1"/>
            </a:lvl4pPr>
            <a:lvl5pPr marL="1344295" indent="0">
              <a:buNone/>
              <a:defRPr sz="1175" b="1"/>
            </a:lvl5pPr>
            <a:lvl6pPr marL="1680210" indent="0">
              <a:buNone/>
              <a:defRPr sz="1175" b="1"/>
            </a:lvl6pPr>
            <a:lvl7pPr marL="2016125" indent="0">
              <a:buNone/>
              <a:defRPr sz="1175" b="1"/>
            </a:lvl7pPr>
            <a:lvl8pPr marL="2352040" indent="0">
              <a:buNone/>
              <a:defRPr sz="1175" b="1"/>
            </a:lvl8pPr>
            <a:lvl9pPr marL="2687955" indent="0">
              <a:buNone/>
              <a:defRPr sz="1175"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12650" y="1033666"/>
            <a:ext cx="3882694" cy="3626586"/>
          </a:xfrm>
        </p:spPr>
        <p:txBody>
          <a:bodyPr vert="horz" lIns="101600" tIns="0" rIns="82550" bIns="0" rtlCol="0">
            <a:noAutofit/>
          </a:bodyPr>
          <a:lstStyle>
            <a:lvl1pPr marL="168275" marR="0" lvl="0"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04190" marR="0" lvl="1" indent="-168275"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40105" marR="0" lvl="2"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176020" marR="0" lvl="3"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11935" marR="0" lvl="4" indent="-168275"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175"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2520563" y="4624549"/>
            <a:ext cx="396000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561070" cy="5046062"/>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dirty="0">
              <a:sym typeface="+mn-ea"/>
            </a:endParaRPr>
          </a:p>
        </p:txBody>
      </p:sp>
      <p:sp>
        <p:nvSpPr>
          <p:cNvPr id="6" name="任意形状 8"/>
          <p:cNvSpPr/>
          <p:nvPr userDrawn="1">
            <p:custDataLst>
              <p:tags r:id="rId3"/>
            </p:custDataLst>
          </p:nvPr>
        </p:nvSpPr>
        <p:spPr>
          <a:xfrm rot="16200000">
            <a:off x="-13002" y="16075"/>
            <a:ext cx="1280065" cy="12540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10" name="任意形状 9"/>
          <p:cNvSpPr/>
          <p:nvPr userDrawn="1">
            <p:custDataLst>
              <p:tags r:id="rId4"/>
            </p:custDataLst>
          </p:nvPr>
        </p:nvSpPr>
        <p:spPr>
          <a:xfrm rot="10800000">
            <a:off x="0" y="4346063"/>
            <a:ext cx="721028" cy="699999"/>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hasCustomPrompt="1"/>
            <p:custDataLst>
              <p:tags r:id="rId5"/>
            </p:custDataLst>
          </p:nvPr>
        </p:nvSpPr>
        <p:spPr>
          <a:xfrm>
            <a:off x="437246" y="566173"/>
            <a:ext cx="2910233" cy="648188"/>
          </a:xfrm>
        </p:spPr>
        <p:txBody>
          <a:bodyPr anchor="ctr">
            <a:normAutofit/>
          </a:bodyPr>
          <a:lstStyle>
            <a:lvl1pPr>
              <a:defRPr sz="2645" baseline="0">
                <a:solidFill>
                  <a:schemeClr val="accent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39898" y="1296377"/>
            <a:ext cx="2907588" cy="300812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3777052" y="565833"/>
            <a:ext cx="4762200" cy="373916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001125" cy="195766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8" name="任意形状 9"/>
          <p:cNvSpPr/>
          <p:nvPr userDrawn="1">
            <p:custDataLst>
              <p:tags r:id="rId3"/>
            </p:custDataLst>
          </p:nvPr>
        </p:nvSpPr>
        <p:spPr>
          <a:xfrm rot="16200000">
            <a:off x="-11473" y="9153"/>
            <a:ext cx="914199" cy="89589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6" name="任意形状 8"/>
          <p:cNvSpPr/>
          <p:nvPr userDrawn="1">
            <p:custDataLst>
              <p:tags r:id="rId4"/>
            </p:custDataLst>
          </p:nvPr>
        </p:nvSpPr>
        <p:spPr>
          <a:xfrm>
            <a:off x="7637361" y="0"/>
            <a:ext cx="1363764" cy="132393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5"/>
            </p:custDataLst>
          </p:nvPr>
        </p:nvSpPr>
        <p:spPr>
          <a:xfrm>
            <a:off x="451828" y="574110"/>
            <a:ext cx="8103670" cy="460346"/>
          </a:xfrm>
        </p:spPr>
        <p:txBody>
          <a:bodyPr anchor="ctr">
            <a:normAutofit/>
          </a:bodyPr>
          <a:lstStyle>
            <a:lvl1pPr algn="ctr">
              <a:defRPr sz="2645"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51828" y="1219652"/>
            <a:ext cx="8103357" cy="608503"/>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470898" y="2063620"/>
            <a:ext cx="8058701" cy="252132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813" y="3695997"/>
            <a:ext cx="9001125" cy="1343998"/>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10" name="任意形状 9"/>
          <p:cNvSpPr/>
          <p:nvPr userDrawn="1">
            <p:custDataLst>
              <p:tags r:id="rId3"/>
            </p:custDataLst>
          </p:nvPr>
        </p:nvSpPr>
        <p:spPr>
          <a:xfrm rot="10800000">
            <a:off x="2813" y="4339996"/>
            <a:ext cx="721028" cy="699999"/>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25" dirty="0">
              <a:highlight>
                <a:srgbClr val="1171F1"/>
              </a:highlight>
            </a:endParaRPr>
          </a:p>
        </p:txBody>
      </p:sp>
      <p:sp>
        <p:nvSpPr>
          <p:cNvPr id="2" name="标题 1"/>
          <p:cNvSpPr>
            <a:spLocks noGrp="1"/>
          </p:cNvSpPr>
          <p:nvPr>
            <p:ph type="title"/>
            <p:custDataLst>
              <p:tags r:id="rId4"/>
            </p:custDataLst>
          </p:nvPr>
        </p:nvSpPr>
        <p:spPr>
          <a:xfrm>
            <a:off x="446512" y="492094"/>
            <a:ext cx="8103670" cy="415370"/>
          </a:xfrm>
        </p:spPr>
        <p:txBody>
          <a:bodyPr anchor="ctr">
            <a:normAutofit/>
          </a:bodyPr>
          <a:lstStyle>
            <a:lvl1pPr algn="ctr">
              <a:defRPr sz="235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446540" y="1235526"/>
            <a:ext cx="8114302" cy="2359935"/>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438539" y="3807115"/>
            <a:ext cx="8122275" cy="743432"/>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2566"/>
            <a:ext cx="9001125" cy="6719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2" name="标题 1"/>
          <p:cNvSpPr>
            <a:spLocks noGrp="1"/>
          </p:cNvSpPr>
          <p:nvPr>
            <p:ph type="title"/>
            <p:custDataLst>
              <p:tags r:id="rId3"/>
            </p:custDataLst>
          </p:nvPr>
        </p:nvSpPr>
        <p:spPr>
          <a:xfrm>
            <a:off x="428022" y="141867"/>
            <a:ext cx="8148831" cy="383133"/>
          </a:xfrm>
        </p:spPr>
        <p:txBody>
          <a:bodyPr>
            <a:noAutofit/>
          </a:bodyPr>
          <a:lstStyle>
            <a:lvl1pPr>
              <a:defRPr sz="206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436920" y="1222298"/>
            <a:ext cx="3926169" cy="2127116"/>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4617702" y="1222298"/>
            <a:ext cx="3944689" cy="2127116"/>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431604" y="3539902"/>
            <a:ext cx="3926169" cy="57411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4625675" y="3537257"/>
            <a:ext cx="3944689" cy="57411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704941"/>
            <a:ext cx="9001125" cy="363011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25">
              <a:sym typeface="+mn-ea"/>
            </a:endParaRPr>
          </a:p>
        </p:txBody>
      </p:sp>
      <p:sp>
        <p:nvSpPr>
          <p:cNvPr id="2" name="标题 1"/>
          <p:cNvSpPr>
            <a:spLocks noGrp="1"/>
          </p:cNvSpPr>
          <p:nvPr>
            <p:ph type="title" hasCustomPrompt="1"/>
            <p:custDataLst>
              <p:tags r:id="rId3"/>
            </p:custDataLst>
          </p:nvPr>
        </p:nvSpPr>
        <p:spPr>
          <a:xfrm>
            <a:off x="1139680" y="984188"/>
            <a:ext cx="6719993" cy="1754077"/>
          </a:xfrm>
        </p:spPr>
        <p:txBody>
          <a:bodyPr anchor="b">
            <a:normAutofit/>
          </a:bodyPr>
          <a:lstStyle>
            <a:lvl1pPr algn="ctr">
              <a:defRPr sz="441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2520563" y="4624549"/>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003724" y="4624549"/>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139394" y="2838801"/>
            <a:ext cx="6719993" cy="1217007"/>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12868" y="325733"/>
            <a:ext cx="7975389" cy="32480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765"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a:xfrm>
            <a:off x="296177" y="4624549"/>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2520563" y="4624549"/>
            <a:ext cx="3960000" cy="3168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003724" y="4624549"/>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9" Type="http://schemas.openxmlformats.org/officeDocument/2006/relationships/theme" Target="../theme/theme2.xml"/><Relationship Id="rId28" Type="http://schemas.openxmlformats.org/officeDocument/2006/relationships/tags" Target="../tags/tag128.xml"/><Relationship Id="rId27" Type="http://schemas.openxmlformats.org/officeDocument/2006/relationships/tags" Target="../tags/tag127.xml"/><Relationship Id="rId26" Type="http://schemas.openxmlformats.org/officeDocument/2006/relationships/tags" Target="../tags/tag126.xml"/><Relationship Id="rId25" Type="http://schemas.openxmlformats.org/officeDocument/2006/relationships/tags" Target="../tags/tag125.xml"/><Relationship Id="rId24" Type="http://schemas.openxmlformats.org/officeDocument/2006/relationships/tags" Target="../tags/tag124.xml"/><Relationship Id="rId23" Type="http://schemas.openxmlformats.org/officeDocument/2006/relationships/tags" Target="../tags/tag123.xml"/><Relationship Id="rId22" Type="http://schemas.openxmlformats.org/officeDocument/2006/relationships/slideLayout" Target="../slideLayouts/slideLayout25.xml"/><Relationship Id="rId21" Type="http://schemas.openxmlformats.org/officeDocument/2006/relationships/slideLayout" Target="../slideLayouts/slideLayout24.xml"/><Relationship Id="rId20" Type="http://schemas.openxmlformats.org/officeDocument/2006/relationships/slideLayout" Target="../slideLayouts/slideLayout23.xml"/><Relationship Id="rId2" Type="http://schemas.openxmlformats.org/officeDocument/2006/relationships/slideLayout" Target="../slideLayouts/slideLayout5.xml"/><Relationship Id="rId19" Type="http://schemas.openxmlformats.org/officeDocument/2006/relationships/slideLayout" Target="../slideLayouts/slideLayout22.xml"/><Relationship Id="rId18" Type="http://schemas.openxmlformats.org/officeDocument/2006/relationships/slideLayout" Target="../slideLayouts/slideLayout21.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7" Type="http://schemas.openxmlformats.org/officeDocument/2006/relationships/theme" Target="../theme/theme3.xml"/><Relationship Id="rId26" Type="http://schemas.openxmlformats.org/officeDocument/2006/relationships/tags" Target="../tags/tag256.xml"/><Relationship Id="rId25" Type="http://schemas.openxmlformats.org/officeDocument/2006/relationships/tags" Target="../tags/tag255.xml"/><Relationship Id="rId24" Type="http://schemas.openxmlformats.org/officeDocument/2006/relationships/tags" Target="../tags/tag254.xml"/><Relationship Id="rId23" Type="http://schemas.openxmlformats.org/officeDocument/2006/relationships/tags" Target="../tags/tag253.xml"/><Relationship Id="rId22" Type="http://schemas.openxmlformats.org/officeDocument/2006/relationships/tags" Target="../tags/tag252.xml"/><Relationship Id="rId21" Type="http://schemas.openxmlformats.org/officeDocument/2006/relationships/tags" Target="../tags/tag251.xml"/><Relationship Id="rId20" Type="http://schemas.openxmlformats.org/officeDocument/2006/relationships/slideLayout" Target="../slideLayouts/slideLayout45.xml"/><Relationship Id="rId2" Type="http://schemas.openxmlformats.org/officeDocument/2006/relationships/slideLayout" Target="../slideLayouts/slideLayout27.xml"/><Relationship Id="rId19" Type="http://schemas.openxmlformats.org/officeDocument/2006/relationships/slideLayout" Target="../slideLayouts/slideLayout44.xml"/><Relationship Id="rId18" Type="http://schemas.openxmlformats.org/officeDocument/2006/relationships/slideLayout" Target="../slideLayouts/slideLayout43.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8" Type="http://schemas.openxmlformats.org/officeDocument/2006/relationships/theme" Target="../theme/theme4.xml"/><Relationship Id="rId27" Type="http://schemas.openxmlformats.org/officeDocument/2006/relationships/tags" Target="../tags/tag384.xml"/><Relationship Id="rId26" Type="http://schemas.openxmlformats.org/officeDocument/2006/relationships/tags" Target="../tags/tag383.xml"/><Relationship Id="rId25" Type="http://schemas.openxmlformats.org/officeDocument/2006/relationships/tags" Target="../tags/tag382.xml"/><Relationship Id="rId24" Type="http://schemas.openxmlformats.org/officeDocument/2006/relationships/tags" Target="../tags/tag381.xml"/><Relationship Id="rId23" Type="http://schemas.openxmlformats.org/officeDocument/2006/relationships/tags" Target="../tags/tag380.xml"/><Relationship Id="rId22" Type="http://schemas.openxmlformats.org/officeDocument/2006/relationships/tags" Target="../tags/tag379.xml"/><Relationship Id="rId21" Type="http://schemas.openxmlformats.org/officeDocument/2006/relationships/slideLayout" Target="../slideLayouts/slideLayout66.xml"/><Relationship Id="rId20" Type="http://schemas.openxmlformats.org/officeDocument/2006/relationships/slideLayout" Target="../slideLayouts/slideLayout65.xml"/><Relationship Id="rId2" Type="http://schemas.openxmlformats.org/officeDocument/2006/relationships/slideLayout" Target="../slideLayouts/slideLayout47.xml"/><Relationship Id="rId19" Type="http://schemas.openxmlformats.org/officeDocument/2006/relationships/slideLayout" Target="../slideLayouts/slideLayout64.xml"/><Relationship Id="rId18" Type="http://schemas.openxmlformats.org/officeDocument/2006/relationships/slideLayout" Target="../slideLayouts/slideLayout63.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9" Type="http://schemas.openxmlformats.org/officeDocument/2006/relationships/theme" Target="../theme/theme5.xml"/><Relationship Id="rId28" Type="http://schemas.openxmlformats.org/officeDocument/2006/relationships/tags" Target="../tags/tag512.xml"/><Relationship Id="rId27" Type="http://schemas.openxmlformats.org/officeDocument/2006/relationships/tags" Target="../tags/tag511.xml"/><Relationship Id="rId26" Type="http://schemas.openxmlformats.org/officeDocument/2006/relationships/tags" Target="../tags/tag510.xml"/><Relationship Id="rId25" Type="http://schemas.openxmlformats.org/officeDocument/2006/relationships/tags" Target="../tags/tag509.xml"/><Relationship Id="rId24" Type="http://schemas.openxmlformats.org/officeDocument/2006/relationships/tags" Target="../tags/tag508.xml"/><Relationship Id="rId23" Type="http://schemas.openxmlformats.org/officeDocument/2006/relationships/tags" Target="../tags/tag507.xml"/><Relationship Id="rId22" Type="http://schemas.openxmlformats.org/officeDocument/2006/relationships/slideLayout" Target="../slideLayouts/slideLayout88.xml"/><Relationship Id="rId21" Type="http://schemas.openxmlformats.org/officeDocument/2006/relationships/slideLayout" Target="../slideLayouts/slideLayout87.xml"/><Relationship Id="rId20" Type="http://schemas.openxmlformats.org/officeDocument/2006/relationships/slideLayout" Target="../slideLayouts/slideLayout86.xml"/><Relationship Id="rId2" Type="http://schemas.openxmlformats.org/officeDocument/2006/relationships/slideLayout" Target="../slideLayouts/slideLayout68.xml"/><Relationship Id="rId19" Type="http://schemas.openxmlformats.org/officeDocument/2006/relationships/slideLayout" Target="../slideLayouts/slideLayout85.xml"/><Relationship Id="rId18" Type="http://schemas.openxmlformats.org/officeDocument/2006/relationships/slideLayout" Target="../slideLayouts/slideLayout84.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4000"/>
    </mc:Choice>
    <mc:Fallback>
      <p:transition spd="slow"/>
    </mc:Fallback>
  </mc:AlternateContent>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23"/>
            </p:custDataLst>
          </p:nvPr>
        </p:nvSpPr>
        <p:spPr>
          <a:xfrm>
            <a:off x="512868" y="325733"/>
            <a:ext cx="7975389" cy="324803"/>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4"/>
            </p:custDataLst>
          </p:nvPr>
        </p:nvSpPr>
        <p:spPr>
          <a:xfrm>
            <a:off x="512868" y="700005"/>
            <a:ext cx="7975389" cy="3960348"/>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5"/>
            </p:custDataLst>
          </p:nvPr>
        </p:nvSpPr>
        <p:spPr>
          <a:xfrm>
            <a:off x="667096" y="4666539"/>
            <a:ext cx="1984250" cy="232819"/>
          </a:xfrm>
          <a:prstGeom prst="rect">
            <a:avLst/>
          </a:prstGeom>
        </p:spPr>
        <p:txBody>
          <a:bodyPr vert="horz" lIns="91440" tIns="45720" rIns="91440" bIns="45720" rtlCol="0" anchor="ctr">
            <a:normAutofit/>
          </a:bodyPr>
          <a:lstStyle>
            <a:lvl1pPr algn="l">
              <a:defRPr sz="88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6"/>
            </p:custDataLst>
          </p:nvPr>
        </p:nvSpPr>
        <p:spPr>
          <a:xfrm>
            <a:off x="3045446" y="4666539"/>
            <a:ext cx="2910233" cy="232819"/>
          </a:xfrm>
          <a:prstGeom prst="rect">
            <a:avLst/>
          </a:prstGeom>
        </p:spPr>
        <p:txBody>
          <a:bodyPr vert="horz" lIns="91440" tIns="45720" rIns="91440" bIns="45720" rtlCol="0" anchor="ctr">
            <a:normAutofit/>
          </a:bodyPr>
          <a:lstStyle>
            <a:lvl1pPr algn="ctr">
              <a:defRPr sz="88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7"/>
            </p:custDataLst>
          </p:nvPr>
        </p:nvSpPr>
        <p:spPr>
          <a:xfrm>
            <a:off x="6348561" y="4666539"/>
            <a:ext cx="1984250" cy="232819"/>
          </a:xfrm>
          <a:prstGeom prst="rect">
            <a:avLst/>
          </a:prstGeom>
        </p:spPr>
        <p:txBody>
          <a:bodyPr vert="horz" lIns="91440" tIns="45720" rIns="91440" bIns="45720" rtlCol="0" anchor="ctr">
            <a:normAutofit/>
          </a:bodyPr>
          <a:lstStyle>
            <a:lvl1pPr algn="r">
              <a:defRPr sz="88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8"/>
            </p:custDataLst>
          </p:nvPr>
        </p:nvSpPr>
        <p:spPr>
          <a:xfrm>
            <a:off x="20567"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Lst>
  <mc:AlternateContent xmlns:mc="http://schemas.openxmlformats.org/markup-compatibility/2006">
    <mc:Choice xmlns:p14="http://schemas.microsoft.com/office/powerpoint/2010/main" Requires="p14">
      <p:transition spd="slow" p14:dur="4000"/>
    </mc:Choice>
    <mc:Fallback>
      <p:transition spd="slow"/>
    </mc:Fallback>
  </mc:AlternateContent>
  <p:txStyles>
    <p:titleStyle>
      <a:lvl1pPr algn="l" defTabSz="671830" rtl="0" eaLnBrk="1" fontAlgn="auto" latinLnBrk="0" hangingPunct="1">
        <a:lnSpc>
          <a:spcPct val="100000"/>
        </a:lnSpc>
        <a:spcBef>
          <a:spcPct val="0"/>
        </a:spcBef>
        <a:buNone/>
        <a:defRPr sz="1765" b="1" u="none" strike="noStrike" kern="1200" cap="none" spc="200" normalizeH="0" baseline="0">
          <a:solidFill>
            <a:schemeClr val="accent1"/>
          </a:solidFill>
          <a:uFillTx/>
          <a:latin typeface="Arial" panose="020B0604020202020204" pitchFamily="34" charset="0"/>
          <a:ea typeface="微软雅黑" panose="020B0503020204020204" pitchFamily="34" charset="-122"/>
          <a:cs typeface="+mj-cs"/>
        </a:defRPr>
      </a:lvl1pPr>
    </p:titleStyle>
    <p:bodyStyle>
      <a:lvl1pPr marL="16827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1pPr>
      <a:lvl2pPr marL="504190" indent="-168275" algn="l" defTabSz="671830" rtl="0" eaLnBrk="1" fontAlgn="auto" latinLnBrk="0" hangingPunct="1">
        <a:lnSpc>
          <a:spcPct val="130000"/>
        </a:lnSpc>
        <a:spcBef>
          <a:spcPct val="0"/>
        </a:spcBef>
        <a:spcAft>
          <a:spcPts val="1000"/>
        </a:spcAft>
        <a:buFont typeface="Arial" panose="020B0604020202020204" pitchFamily="34" charset="0"/>
        <a:buChar char="•"/>
        <a:tabLst>
          <a:tab pos="1183005" algn="l"/>
        </a:tabLst>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2pPr>
      <a:lvl3pPr marL="84010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3pPr>
      <a:lvl4pPr marL="1176020"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4pPr>
      <a:lvl5pPr marL="151193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5pPr>
      <a:lvl6pPr marL="184785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6pPr>
      <a:lvl7pPr marL="2183765"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7pPr>
      <a:lvl8pPr marL="2520315"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8pPr>
      <a:lvl9pPr marL="285623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9pPr>
    </p:bodyStyle>
    <p:otherStyle>
      <a:defPPr>
        <a:defRPr lang="zh-CN"/>
      </a:defPPr>
      <a:lvl1pPr marL="0" algn="l" defTabSz="671830" rtl="0" eaLnBrk="1" latinLnBrk="0" hangingPunct="1">
        <a:defRPr sz="1325" kern="1200">
          <a:solidFill>
            <a:schemeClr val="tx1"/>
          </a:solidFill>
          <a:latin typeface="+mn-lt"/>
          <a:ea typeface="+mn-ea"/>
          <a:cs typeface="+mn-cs"/>
        </a:defRPr>
      </a:lvl1pPr>
      <a:lvl2pPr marL="335915" algn="l" defTabSz="671830" rtl="0" eaLnBrk="1" latinLnBrk="0" hangingPunct="1">
        <a:defRPr sz="1325" kern="1200">
          <a:solidFill>
            <a:schemeClr val="tx1"/>
          </a:solidFill>
          <a:latin typeface="+mn-lt"/>
          <a:ea typeface="+mn-ea"/>
          <a:cs typeface="+mn-cs"/>
        </a:defRPr>
      </a:lvl2pPr>
      <a:lvl3pPr marL="671830" algn="l" defTabSz="671830" rtl="0" eaLnBrk="1" latinLnBrk="0" hangingPunct="1">
        <a:defRPr sz="1325" kern="1200">
          <a:solidFill>
            <a:schemeClr val="tx1"/>
          </a:solidFill>
          <a:latin typeface="+mn-lt"/>
          <a:ea typeface="+mn-ea"/>
          <a:cs typeface="+mn-cs"/>
        </a:defRPr>
      </a:lvl3pPr>
      <a:lvl4pPr marL="1007745" algn="l" defTabSz="671830" rtl="0" eaLnBrk="1" latinLnBrk="0" hangingPunct="1">
        <a:defRPr sz="1325" kern="1200">
          <a:solidFill>
            <a:schemeClr val="tx1"/>
          </a:solidFill>
          <a:latin typeface="+mn-lt"/>
          <a:ea typeface="+mn-ea"/>
          <a:cs typeface="+mn-cs"/>
        </a:defRPr>
      </a:lvl4pPr>
      <a:lvl5pPr marL="1344295" algn="l" defTabSz="671830" rtl="0" eaLnBrk="1" latinLnBrk="0" hangingPunct="1">
        <a:defRPr sz="1325" kern="1200">
          <a:solidFill>
            <a:schemeClr val="tx1"/>
          </a:solidFill>
          <a:latin typeface="+mn-lt"/>
          <a:ea typeface="+mn-ea"/>
          <a:cs typeface="+mn-cs"/>
        </a:defRPr>
      </a:lvl5pPr>
      <a:lvl6pPr marL="1680210" algn="l" defTabSz="671830" rtl="0" eaLnBrk="1" latinLnBrk="0" hangingPunct="1">
        <a:defRPr sz="1325" kern="1200">
          <a:solidFill>
            <a:schemeClr val="tx1"/>
          </a:solidFill>
          <a:latin typeface="+mn-lt"/>
          <a:ea typeface="+mn-ea"/>
          <a:cs typeface="+mn-cs"/>
        </a:defRPr>
      </a:lvl6pPr>
      <a:lvl7pPr marL="2016125" algn="l" defTabSz="671830" rtl="0" eaLnBrk="1" latinLnBrk="0" hangingPunct="1">
        <a:defRPr sz="1325" kern="1200">
          <a:solidFill>
            <a:schemeClr val="tx1"/>
          </a:solidFill>
          <a:latin typeface="+mn-lt"/>
          <a:ea typeface="+mn-ea"/>
          <a:cs typeface="+mn-cs"/>
        </a:defRPr>
      </a:lvl7pPr>
      <a:lvl8pPr marL="2352040" algn="l" defTabSz="671830" rtl="0" eaLnBrk="1" latinLnBrk="0" hangingPunct="1">
        <a:defRPr sz="1325" kern="1200">
          <a:solidFill>
            <a:schemeClr val="tx1"/>
          </a:solidFill>
          <a:latin typeface="+mn-lt"/>
          <a:ea typeface="+mn-ea"/>
          <a:cs typeface="+mn-cs"/>
        </a:defRPr>
      </a:lvl8pPr>
      <a:lvl9pPr marL="2687955" algn="l" defTabSz="671830" rtl="0" eaLnBrk="1" latinLnBrk="0" hangingPunct="1">
        <a:defRPr sz="13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512868" y="325733"/>
            <a:ext cx="7975389" cy="324803"/>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2"/>
            </p:custDataLst>
          </p:nvPr>
        </p:nvSpPr>
        <p:spPr>
          <a:xfrm>
            <a:off x="512868" y="700005"/>
            <a:ext cx="7975389" cy="3960348"/>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3"/>
            </p:custDataLst>
          </p:nvPr>
        </p:nvSpPr>
        <p:spPr>
          <a:xfrm>
            <a:off x="667096" y="4666539"/>
            <a:ext cx="1984250" cy="232819"/>
          </a:xfrm>
          <a:prstGeom prst="rect">
            <a:avLst/>
          </a:prstGeom>
        </p:spPr>
        <p:txBody>
          <a:bodyPr vert="horz" lIns="91440" tIns="45720" rIns="91440" bIns="45720" rtlCol="0" anchor="ctr">
            <a:normAutofit/>
          </a:bodyPr>
          <a:lstStyle>
            <a:lvl1pPr algn="l">
              <a:defRPr sz="88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3045446" y="4666539"/>
            <a:ext cx="2910233" cy="232819"/>
          </a:xfrm>
          <a:prstGeom prst="rect">
            <a:avLst/>
          </a:prstGeom>
        </p:spPr>
        <p:txBody>
          <a:bodyPr vert="horz" lIns="91440" tIns="45720" rIns="91440" bIns="45720" rtlCol="0" anchor="ctr">
            <a:normAutofit/>
          </a:bodyPr>
          <a:lstStyle>
            <a:lvl1pPr algn="ctr">
              <a:defRPr sz="88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6348561" y="4666539"/>
            <a:ext cx="1984250" cy="232819"/>
          </a:xfrm>
          <a:prstGeom prst="rect">
            <a:avLst/>
          </a:prstGeom>
        </p:spPr>
        <p:txBody>
          <a:bodyPr vert="horz" lIns="91440" tIns="45720" rIns="91440" bIns="45720" rtlCol="0" anchor="ctr">
            <a:normAutofit/>
          </a:bodyPr>
          <a:lstStyle>
            <a:lvl1pPr algn="r">
              <a:defRPr sz="88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6"/>
            </p:custDataLst>
          </p:nvPr>
        </p:nvSpPr>
        <p:spPr>
          <a:xfrm>
            <a:off x="20567"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Lst>
  <mc:AlternateContent xmlns:mc="http://schemas.openxmlformats.org/markup-compatibility/2006">
    <mc:Choice xmlns:p14="http://schemas.microsoft.com/office/powerpoint/2010/main" Requires="p14">
      <p:transition spd="slow" p14:dur="4000"/>
    </mc:Choice>
    <mc:Fallback>
      <p:transition spd="slow"/>
    </mc:Fallback>
  </mc:AlternateContent>
  <p:txStyles>
    <p:titleStyle>
      <a:lvl1pPr algn="l" defTabSz="671830" rtl="0" eaLnBrk="1" fontAlgn="auto" latinLnBrk="0" hangingPunct="1">
        <a:lnSpc>
          <a:spcPct val="100000"/>
        </a:lnSpc>
        <a:spcBef>
          <a:spcPct val="0"/>
        </a:spcBef>
        <a:buNone/>
        <a:defRPr sz="1765" b="1" u="none" strike="noStrike" kern="1200" cap="none" spc="200" normalizeH="0" baseline="0">
          <a:solidFill>
            <a:schemeClr val="accent1"/>
          </a:solidFill>
          <a:uFillTx/>
          <a:latin typeface="Arial" panose="020B0604020202020204" pitchFamily="34" charset="0"/>
          <a:ea typeface="微软雅黑" panose="020B0503020204020204" pitchFamily="34" charset="-122"/>
          <a:cs typeface="+mj-cs"/>
        </a:defRPr>
      </a:lvl1pPr>
    </p:titleStyle>
    <p:bodyStyle>
      <a:lvl1pPr marL="16827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1pPr>
      <a:lvl2pPr marL="504190" indent="-168275" algn="l" defTabSz="671830" rtl="0" eaLnBrk="1" fontAlgn="auto" latinLnBrk="0" hangingPunct="1">
        <a:lnSpc>
          <a:spcPct val="130000"/>
        </a:lnSpc>
        <a:spcBef>
          <a:spcPct val="0"/>
        </a:spcBef>
        <a:spcAft>
          <a:spcPts val="1000"/>
        </a:spcAft>
        <a:buFont typeface="Arial" panose="020B0604020202020204" pitchFamily="34" charset="0"/>
        <a:buChar char="•"/>
        <a:tabLst>
          <a:tab pos="1183005" algn="l"/>
        </a:tabLst>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2pPr>
      <a:lvl3pPr marL="84010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3pPr>
      <a:lvl4pPr marL="1176020"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4pPr>
      <a:lvl5pPr marL="151193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5pPr>
      <a:lvl6pPr marL="184785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6pPr>
      <a:lvl7pPr marL="2183765"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7pPr>
      <a:lvl8pPr marL="2520315"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8pPr>
      <a:lvl9pPr marL="285623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9pPr>
    </p:bodyStyle>
    <p:otherStyle>
      <a:defPPr>
        <a:defRPr lang="zh-CN"/>
      </a:defPPr>
      <a:lvl1pPr marL="0" algn="l" defTabSz="671830" rtl="0" eaLnBrk="1" latinLnBrk="0" hangingPunct="1">
        <a:defRPr sz="1325" kern="1200">
          <a:solidFill>
            <a:schemeClr val="tx1"/>
          </a:solidFill>
          <a:latin typeface="+mn-lt"/>
          <a:ea typeface="+mn-ea"/>
          <a:cs typeface="+mn-cs"/>
        </a:defRPr>
      </a:lvl1pPr>
      <a:lvl2pPr marL="335915" algn="l" defTabSz="671830" rtl="0" eaLnBrk="1" latinLnBrk="0" hangingPunct="1">
        <a:defRPr sz="1325" kern="1200">
          <a:solidFill>
            <a:schemeClr val="tx1"/>
          </a:solidFill>
          <a:latin typeface="+mn-lt"/>
          <a:ea typeface="+mn-ea"/>
          <a:cs typeface="+mn-cs"/>
        </a:defRPr>
      </a:lvl2pPr>
      <a:lvl3pPr marL="671830" algn="l" defTabSz="671830" rtl="0" eaLnBrk="1" latinLnBrk="0" hangingPunct="1">
        <a:defRPr sz="1325" kern="1200">
          <a:solidFill>
            <a:schemeClr val="tx1"/>
          </a:solidFill>
          <a:latin typeface="+mn-lt"/>
          <a:ea typeface="+mn-ea"/>
          <a:cs typeface="+mn-cs"/>
        </a:defRPr>
      </a:lvl3pPr>
      <a:lvl4pPr marL="1007745" algn="l" defTabSz="671830" rtl="0" eaLnBrk="1" latinLnBrk="0" hangingPunct="1">
        <a:defRPr sz="1325" kern="1200">
          <a:solidFill>
            <a:schemeClr val="tx1"/>
          </a:solidFill>
          <a:latin typeface="+mn-lt"/>
          <a:ea typeface="+mn-ea"/>
          <a:cs typeface="+mn-cs"/>
        </a:defRPr>
      </a:lvl4pPr>
      <a:lvl5pPr marL="1344295" algn="l" defTabSz="671830" rtl="0" eaLnBrk="1" latinLnBrk="0" hangingPunct="1">
        <a:defRPr sz="1325" kern="1200">
          <a:solidFill>
            <a:schemeClr val="tx1"/>
          </a:solidFill>
          <a:latin typeface="+mn-lt"/>
          <a:ea typeface="+mn-ea"/>
          <a:cs typeface="+mn-cs"/>
        </a:defRPr>
      </a:lvl5pPr>
      <a:lvl6pPr marL="1680210" algn="l" defTabSz="671830" rtl="0" eaLnBrk="1" latinLnBrk="0" hangingPunct="1">
        <a:defRPr sz="1325" kern="1200">
          <a:solidFill>
            <a:schemeClr val="tx1"/>
          </a:solidFill>
          <a:latin typeface="+mn-lt"/>
          <a:ea typeface="+mn-ea"/>
          <a:cs typeface="+mn-cs"/>
        </a:defRPr>
      </a:lvl6pPr>
      <a:lvl7pPr marL="2016125" algn="l" defTabSz="671830" rtl="0" eaLnBrk="1" latinLnBrk="0" hangingPunct="1">
        <a:defRPr sz="1325" kern="1200">
          <a:solidFill>
            <a:schemeClr val="tx1"/>
          </a:solidFill>
          <a:latin typeface="+mn-lt"/>
          <a:ea typeface="+mn-ea"/>
          <a:cs typeface="+mn-cs"/>
        </a:defRPr>
      </a:lvl7pPr>
      <a:lvl8pPr marL="2352040" algn="l" defTabSz="671830" rtl="0" eaLnBrk="1" latinLnBrk="0" hangingPunct="1">
        <a:defRPr sz="1325" kern="1200">
          <a:solidFill>
            <a:schemeClr val="tx1"/>
          </a:solidFill>
          <a:latin typeface="+mn-lt"/>
          <a:ea typeface="+mn-ea"/>
          <a:cs typeface="+mn-cs"/>
        </a:defRPr>
      </a:lvl8pPr>
      <a:lvl9pPr marL="2687955" algn="l" defTabSz="671830" rtl="0" eaLnBrk="1" latinLnBrk="0" hangingPunct="1">
        <a:defRPr sz="13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22"/>
            </p:custDataLst>
          </p:nvPr>
        </p:nvSpPr>
        <p:spPr>
          <a:xfrm>
            <a:off x="512868" y="325733"/>
            <a:ext cx="7975389" cy="324803"/>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3"/>
            </p:custDataLst>
          </p:nvPr>
        </p:nvSpPr>
        <p:spPr>
          <a:xfrm>
            <a:off x="512868" y="700005"/>
            <a:ext cx="7975389" cy="3960348"/>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4"/>
            </p:custDataLst>
          </p:nvPr>
        </p:nvSpPr>
        <p:spPr>
          <a:xfrm>
            <a:off x="667096" y="4666539"/>
            <a:ext cx="1984250" cy="232819"/>
          </a:xfrm>
          <a:prstGeom prst="rect">
            <a:avLst/>
          </a:prstGeom>
        </p:spPr>
        <p:txBody>
          <a:bodyPr vert="horz" lIns="91440" tIns="45720" rIns="91440" bIns="45720" rtlCol="0" anchor="ctr">
            <a:normAutofit/>
          </a:bodyPr>
          <a:lstStyle>
            <a:lvl1pPr algn="l">
              <a:defRPr sz="88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5"/>
            </p:custDataLst>
          </p:nvPr>
        </p:nvSpPr>
        <p:spPr>
          <a:xfrm>
            <a:off x="3045446" y="4666539"/>
            <a:ext cx="2910233" cy="232819"/>
          </a:xfrm>
          <a:prstGeom prst="rect">
            <a:avLst/>
          </a:prstGeom>
        </p:spPr>
        <p:txBody>
          <a:bodyPr vert="horz" lIns="91440" tIns="45720" rIns="91440" bIns="45720" rtlCol="0" anchor="ctr">
            <a:normAutofit/>
          </a:bodyPr>
          <a:lstStyle>
            <a:lvl1pPr algn="ctr">
              <a:defRPr sz="88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6"/>
            </p:custDataLst>
          </p:nvPr>
        </p:nvSpPr>
        <p:spPr>
          <a:xfrm>
            <a:off x="6348561" y="4666539"/>
            <a:ext cx="1984250" cy="232819"/>
          </a:xfrm>
          <a:prstGeom prst="rect">
            <a:avLst/>
          </a:prstGeom>
        </p:spPr>
        <p:txBody>
          <a:bodyPr vert="horz" lIns="91440" tIns="45720" rIns="91440" bIns="45720" rtlCol="0" anchor="ctr">
            <a:normAutofit/>
          </a:bodyPr>
          <a:lstStyle>
            <a:lvl1pPr algn="r">
              <a:defRPr sz="88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7"/>
            </p:custDataLst>
          </p:nvPr>
        </p:nvSpPr>
        <p:spPr>
          <a:xfrm>
            <a:off x="20567"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mc:AlternateContent xmlns:mc="http://schemas.openxmlformats.org/markup-compatibility/2006">
    <mc:Choice xmlns:p14="http://schemas.microsoft.com/office/powerpoint/2010/main" Requires="p14">
      <p:transition spd="slow" p14:dur="4000"/>
    </mc:Choice>
    <mc:Fallback>
      <p:transition spd="slow"/>
    </mc:Fallback>
  </mc:AlternateContent>
  <p:txStyles>
    <p:titleStyle>
      <a:lvl1pPr algn="l" defTabSz="671830" rtl="0" eaLnBrk="1" fontAlgn="auto" latinLnBrk="0" hangingPunct="1">
        <a:lnSpc>
          <a:spcPct val="100000"/>
        </a:lnSpc>
        <a:spcBef>
          <a:spcPct val="0"/>
        </a:spcBef>
        <a:buNone/>
        <a:defRPr sz="1765" b="1" u="none" strike="noStrike" kern="1200" cap="none" spc="200" normalizeH="0" baseline="0">
          <a:solidFill>
            <a:schemeClr val="accent1"/>
          </a:solidFill>
          <a:uFillTx/>
          <a:latin typeface="Arial" panose="020B0604020202020204" pitchFamily="34" charset="0"/>
          <a:ea typeface="微软雅黑" panose="020B0503020204020204" pitchFamily="34" charset="-122"/>
          <a:cs typeface="+mj-cs"/>
        </a:defRPr>
      </a:lvl1pPr>
    </p:titleStyle>
    <p:bodyStyle>
      <a:lvl1pPr marL="16827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1pPr>
      <a:lvl2pPr marL="504190" indent="-168275" algn="l" defTabSz="671830" rtl="0" eaLnBrk="1" fontAlgn="auto" latinLnBrk="0" hangingPunct="1">
        <a:lnSpc>
          <a:spcPct val="130000"/>
        </a:lnSpc>
        <a:spcBef>
          <a:spcPct val="0"/>
        </a:spcBef>
        <a:spcAft>
          <a:spcPts val="1000"/>
        </a:spcAft>
        <a:buFont typeface="Arial" panose="020B0604020202020204" pitchFamily="34" charset="0"/>
        <a:buChar char="•"/>
        <a:tabLst>
          <a:tab pos="1183005" algn="l"/>
        </a:tabLst>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2pPr>
      <a:lvl3pPr marL="84010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3pPr>
      <a:lvl4pPr marL="1176020"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4pPr>
      <a:lvl5pPr marL="151193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5pPr>
      <a:lvl6pPr marL="184785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6pPr>
      <a:lvl7pPr marL="2183765"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7pPr>
      <a:lvl8pPr marL="2520315"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8pPr>
      <a:lvl9pPr marL="285623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9pPr>
    </p:bodyStyle>
    <p:otherStyle>
      <a:defPPr>
        <a:defRPr lang="zh-CN"/>
      </a:defPPr>
      <a:lvl1pPr marL="0" algn="l" defTabSz="671830" rtl="0" eaLnBrk="1" latinLnBrk="0" hangingPunct="1">
        <a:defRPr sz="1325" kern="1200">
          <a:solidFill>
            <a:schemeClr val="tx1"/>
          </a:solidFill>
          <a:latin typeface="+mn-lt"/>
          <a:ea typeface="+mn-ea"/>
          <a:cs typeface="+mn-cs"/>
        </a:defRPr>
      </a:lvl1pPr>
      <a:lvl2pPr marL="335915" algn="l" defTabSz="671830" rtl="0" eaLnBrk="1" latinLnBrk="0" hangingPunct="1">
        <a:defRPr sz="1325" kern="1200">
          <a:solidFill>
            <a:schemeClr val="tx1"/>
          </a:solidFill>
          <a:latin typeface="+mn-lt"/>
          <a:ea typeface="+mn-ea"/>
          <a:cs typeface="+mn-cs"/>
        </a:defRPr>
      </a:lvl2pPr>
      <a:lvl3pPr marL="671830" algn="l" defTabSz="671830" rtl="0" eaLnBrk="1" latinLnBrk="0" hangingPunct="1">
        <a:defRPr sz="1325" kern="1200">
          <a:solidFill>
            <a:schemeClr val="tx1"/>
          </a:solidFill>
          <a:latin typeface="+mn-lt"/>
          <a:ea typeface="+mn-ea"/>
          <a:cs typeface="+mn-cs"/>
        </a:defRPr>
      </a:lvl3pPr>
      <a:lvl4pPr marL="1007745" algn="l" defTabSz="671830" rtl="0" eaLnBrk="1" latinLnBrk="0" hangingPunct="1">
        <a:defRPr sz="1325" kern="1200">
          <a:solidFill>
            <a:schemeClr val="tx1"/>
          </a:solidFill>
          <a:latin typeface="+mn-lt"/>
          <a:ea typeface="+mn-ea"/>
          <a:cs typeface="+mn-cs"/>
        </a:defRPr>
      </a:lvl4pPr>
      <a:lvl5pPr marL="1344295" algn="l" defTabSz="671830" rtl="0" eaLnBrk="1" latinLnBrk="0" hangingPunct="1">
        <a:defRPr sz="1325" kern="1200">
          <a:solidFill>
            <a:schemeClr val="tx1"/>
          </a:solidFill>
          <a:latin typeface="+mn-lt"/>
          <a:ea typeface="+mn-ea"/>
          <a:cs typeface="+mn-cs"/>
        </a:defRPr>
      </a:lvl5pPr>
      <a:lvl6pPr marL="1680210" algn="l" defTabSz="671830" rtl="0" eaLnBrk="1" latinLnBrk="0" hangingPunct="1">
        <a:defRPr sz="1325" kern="1200">
          <a:solidFill>
            <a:schemeClr val="tx1"/>
          </a:solidFill>
          <a:latin typeface="+mn-lt"/>
          <a:ea typeface="+mn-ea"/>
          <a:cs typeface="+mn-cs"/>
        </a:defRPr>
      </a:lvl6pPr>
      <a:lvl7pPr marL="2016125" algn="l" defTabSz="671830" rtl="0" eaLnBrk="1" latinLnBrk="0" hangingPunct="1">
        <a:defRPr sz="1325" kern="1200">
          <a:solidFill>
            <a:schemeClr val="tx1"/>
          </a:solidFill>
          <a:latin typeface="+mn-lt"/>
          <a:ea typeface="+mn-ea"/>
          <a:cs typeface="+mn-cs"/>
        </a:defRPr>
      </a:lvl7pPr>
      <a:lvl8pPr marL="2352040" algn="l" defTabSz="671830" rtl="0" eaLnBrk="1" latinLnBrk="0" hangingPunct="1">
        <a:defRPr sz="1325" kern="1200">
          <a:solidFill>
            <a:schemeClr val="tx1"/>
          </a:solidFill>
          <a:latin typeface="+mn-lt"/>
          <a:ea typeface="+mn-ea"/>
          <a:cs typeface="+mn-cs"/>
        </a:defRPr>
      </a:lvl8pPr>
      <a:lvl9pPr marL="2687955" algn="l" defTabSz="671830" rtl="0" eaLnBrk="1" latinLnBrk="0" hangingPunct="1">
        <a:defRPr sz="13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23"/>
            </p:custDataLst>
          </p:nvPr>
        </p:nvSpPr>
        <p:spPr>
          <a:xfrm>
            <a:off x="512868" y="325733"/>
            <a:ext cx="7975389" cy="324803"/>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4"/>
            </p:custDataLst>
          </p:nvPr>
        </p:nvSpPr>
        <p:spPr>
          <a:xfrm>
            <a:off x="512868" y="700005"/>
            <a:ext cx="7975389" cy="3960348"/>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5"/>
            </p:custDataLst>
          </p:nvPr>
        </p:nvSpPr>
        <p:spPr>
          <a:xfrm>
            <a:off x="667096" y="4666539"/>
            <a:ext cx="1984250" cy="232819"/>
          </a:xfrm>
          <a:prstGeom prst="rect">
            <a:avLst/>
          </a:prstGeom>
        </p:spPr>
        <p:txBody>
          <a:bodyPr vert="horz" lIns="91440" tIns="45720" rIns="91440" bIns="45720" rtlCol="0" anchor="ctr">
            <a:normAutofit/>
          </a:bodyPr>
          <a:lstStyle>
            <a:lvl1pPr algn="l">
              <a:defRPr sz="88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6"/>
            </p:custDataLst>
          </p:nvPr>
        </p:nvSpPr>
        <p:spPr>
          <a:xfrm>
            <a:off x="3045446" y="4666539"/>
            <a:ext cx="2910233" cy="232819"/>
          </a:xfrm>
          <a:prstGeom prst="rect">
            <a:avLst/>
          </a:prstGeom>
        </p:spPr>
        <p:txBody>
          <a:bodyPr vert="horz" lIns="91440" tIns="45720" rIns="91440" bIns="45720" rtlCol="0" anchor="ctr">
            <a:normAutofit/>
          </a:bodyPr>
          <a:lstStyle>
            <a:lvl1pPr algn="ctr">
              <a:defRPr sz="88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7"/>
            </p:custDataLst>
          </p:nvPr>
        </p:nvSpPr>
        <p:spPr>
          <a:xfrm>
            <a:off x="6348561" y="4666539"/>
            <a:ext cx="1984250" cy="232819"/>
          </a:xfrm>
          <a:prstGeom prst="rect">
            <a:avLst/>
          </a:prstGeom>
        </p:spPr>
        <p:txBody>
          <a:bodyPr vert="horz" lIns="91440" tIns="45720" rIns="91440" bIns="45720" rtlCol="0" anchor="ctr">
            <a:normAutofit/>
          </a:bodyPr>
          <a:lstStyle>
            <a:lvl1pPr algn="r">
              <a:defRPr sz="88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8"/>
            </p:custDataLst>
          </p:nvPr>
        </p:nvSpPr>
        <p:spPr>
          <a:xfrm>
            <a:off x="20567"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5"/>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Lst>
  <mc:AlternateContent xmlns:mc="http://schemas.openxmlformats.org/markup-compatibility/2006">
    <mc:Choice xmlns:p14="http://schemas.microsoft.com/office/powerpoint/2010/main" Requires="p14">
      <p:transition spd="slow" p14:dur="4000"/>
    </mc:Choice>
    <mc:Fallback>
      <p:transition spd="slow"/>
    </mc:Fallback>
  </mc:AlternateContent>
  <p:txStyles>
    <p:titleStyle>
      <a:lvl1pPr algn="l" defTabSz="671830" rtl="0" eaLnBrk="1" fontAlgn="auto" latinLnBrk="0" hangingPunct="1">
        <a:lnSpc>
          <a:spcPct val="100000"/>
        </a:lnSpc>
        <a:spcBef>
          <a:spcPct val="0"/>
        </a:spcBef>
        <a:buNone/>
        <a:defRPr sz="1765" b="1" u="none" strike="noStrike" kern="1200" cap="none" spc="200" normalizeH="0" baseline="0">
          <a:solidFill>
            <a:schemeClr val="accent1"/>
          </a:solidFill>
          <a:uFillTx/>
          <a:latin typeface="Arial" panose="020B0604020202020204" pitchFamily="34" charset="0"/>
          <a:ea typeface="微软雅黑" panose="020B0503020204020204" pitchFamily="34" charset="-122"/>
          <a:cs typeface="+mj-cs"/>
        </a:defRPr>
      </a:lvl1pPr>
    </p:titleStyle>
    <p:bodyStyle>
      <a:lvl1pPr marL="16827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1pPr>
      <a:lvl2pPr marL="504190" indent="-168275" algn="l" defTabSz="671830" rtl="0" eaLnBrk="1" fontAlgn="auto" latinLnBrk="0" hangingPunct="1">
        <a:lnSpc>
          <a:spcPct val="130000"/>
        </a:lnSpc>
        <a:spcBef>
          <a:spcPct val="0"/>
        </a:spcBef>
        <a:spcAft>
          <a:spcPts val="1000"/>
        </a:spcAft>
        <a:buFont typeface="Arial" panose="020B0604020202020204" pitchFamily="34" charset="0"/>
        <a:buChar char="•"/>
        <a:tabLst>
          <a:tab pos="1183005" algn="l"/>
        </a:tabLst>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2pPr>
      <a:lvl3pPr marL="84010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3pPr>
      <a:lvl4pPr marL="1176020"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4pPr>
      <a:lvl5pPr marL="1511935" indent="-168275" algn="l" defTabSz="671830" rtl="0" eaLnBrk="1" fontAlgn="auto" latinLnBrk="0" hangingPunct="1">
        <a:lnSpc>
          <a:spcPct val="130000"/>
        </a:lnSpc>
        <a:spcBef>
          <a:spcPct val="0"/>
        </a:spcBef>
        <a:spcAft>
          <a:spcPts val="1000"/>
        </a:spcAft>
        <a:buFont typeface="Arial" panose="020B0604020202020204" pitchFamily="34" charset="0"/>
        <a:buChar char="•"/>
        <a:defRPr sz="1175"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5pPr>
      <a:lvl6pPr marL="184785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6pPr>
      <a:lvl7pPr marL="2183765"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7pPr>
      <a:lvl8pPr marL="2520315"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8pPr>
      <a:lvl9pPr marL="2856230" indent="-168275" algn="l" defTabSz="671830" rtl="0" eaLnBrk="1" latinLnBrk="0" hangingPunct="1">
        <a:lnSpc>
          <a:spcPct val="90000"/>
        </a:lnSpc>
        <a:spcBef>
          <a:spcPts val="365"/>
        </a:spcBef>
        <a:buFont typeface="Arial" panose="020B0604020202020204" pitchFamily="34" charset="0"/>
        <a:buChar char="•"/>
        <a:defRPr sz="1325" kern="1200">
          <a:solidFill>
            <a:schemeClr val="tx1"/>
          </a:solidFill>
          <a:latin typeface="+mn-lt"/>
          <a:ea typeface="+mn-ea"/>
          <a:cs typeface="+mn-cs"/>
        </a:defRPr>
      </a:lvl9pPr>
    </p:bodyStyle>
    <p:otherStyle>
      <a:defPPr>
        <a:defRPr lang="zh-CN"/>
      </a:defPPr>
      <a:lvl1pPr marL="0" algn="l" defTabSz="671830" rtl="0" eaLnBrk="1" latinLnBrk="0" hangingPunct="1">
        <a:defRPr sz="1325" kern="1200">
          <a:solidFill>
            <a:schemeClr val="tx1"/>
          </a:solidFill>
          <a:latin typeface="+mn-lt"/>
          <a:ea typeface="+mn-ea"/>
          <a:cs typeface="+mn-cs"/>
        </a:defRPr>
      </a:lvl1pPr>
      <a:lvl2pPr marL="335915" algn="l" defTabSz="671830" rtl="0" eaLnBrk="1" latinLnBrk="0" hangingPunct="1">
        <a:defRPr sz="1325" kern="1200">
          <a:solidFill>
            <a:schemeClr val="tx1"/>
          </a:solidFill>
          <a:latin typeface="+mn-lt"/>
          <a:ea typeface="+mn-ea"/>
          <a:cs typeface="+mn-cs"/>
        </a:defRPr>
      </a:lvl2pPr>
      <a:lvl3pPr marL="671830" algn="l" defTabSz="671830" rtl="0" eaLnBrk="1" latinLnBrk="0" hangingPunct="1">
        <a:defRPr sz="1325" kern="1200">
          <a:solidFill>
            <a:schemeClr val="tx1"/>
          </a:solidFill>
          <a:latin typeface="+mn-lt"/>
          <a:ea typeface="+mn-ea"/>
          <a:cs typeface="+mn-cs"/>
        </a:defRPr>
      </a:lvl3pPr>
      <a:lvl4pPr marL="1007745" algn="l" defTabSz="671830" rtl="0" eaLnBrk="1" latinLnBrk="0" hangingPunct="1">
        <a:defRPr sz="1325" kern="1200">
          <a:solidFill>
            <a:schemeClr val="tx1"/>
          </a:solidFill>
          <a:latin typeface="+mn-lt"/>
          <a:ea typeface="+mn-ea"/>
          <a:cs typeface="+mn-cs"/>
        </a:defRPr>
      </a:lvl4pPr>
      <a:lvl5pPr marL="1344295" algn="l" defTabSz="671830" rtl="0" eaLnBrk="1" latinLnBrk="0" hangingPunct="1">
        <a:defRPr sz="1325" kern="1200">
          <a:solidFill>
            <a:schemeClr val="tx1"/>
          </a:solidFill>
          <a:latin typeface="+mn-lt"/>
          <a:ea typeface="+mn-ea"/>
          <a:cs typeface="+mn-cs"/>
        </a:defRPr>
      </a:lvl5pPr>
      <a:lvl6pPr marL="1680210" algn="l" defTabSz="671830" rtl="0" eaLnBrk="1" latinLnBrk="0" hangingPunct="1">
        <a:defRPr sz="1325" kern="1200">
          <a:solidFill>
            <a:schemeClr val="tx1"/>
          </a:solidFill>
          <a:latin typeface="+mn-lt"/>
          <a:ea typeface="+mn-ea"/>
          <a:cs typeface="+mn-cs"/>
        </a:defRPr>
      </a:lvl6pPr>
      <a:lvl7pPr marL="2016125" algn="l" defTabSz="671830" rtl="0" eaLnBrk="1" latinLnBrk="0" hangingPunct="1">
        <a:defRPr sz="1325" kern="1200">
          <a:solidFill>
            <a:schemeClr val="tx1"/>
          </a:solidFill>
          <a:latin typeface="+mn-lt"/>
          <a:ea typeface="+mn-ea"/>
          <a:cs typeface="+mn-cs"/>
        </a:defRPr>
      </a:lvl7pPr>
      <a:lvl8pPr marL="2352040" algn="l" defTabSz="671830" rtl="0" eaLnBrk="1" latinLnBrk="0" hangingPunct="1">
        <a:defRPr sz="1325" kern="1200">
          <a:solidFill>
            <a:schemeClr val="tx1"/>
          </a:solidFill>
          <a:latin typeface="+mn-lt"/>
          <a:ea typeface="+mn-ea"/>
          <a:cs typeface="+mn-cs"/>
        </a:defRPr>
      </a:lvl8pPr>
      <a:lvl9pPr marL="2687955" algn="l" defTabSz="671830" rtl="0" eaLnBrk="1" latinLnBrk="0" hangingPunct="1">
        <a:defRPr sz="13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4.xml"/><Relationship Id="rId4" Type="http://schemas.openxmlformats.org/officeDocument/2006/relationships/tags" Target="../tags/tag514.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513.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0.xml"/><Relationship Id="rId7" Type="http://schemas.openxmlformats.org/officeDocument/2006/relationships/tags" Target="../tags/tag583.xml"/><Relationship Id="rId6" Type="http://schemas.openxmlformats.org/officeDocument/2006/relationships/image" Target="../media/image6.png"/><Relationship Id="rId5" Type="http://schemas.openxmlformats.org/officeDocument/2006/relationships/tags" Target="../tags/tag582.xml"/><Relationship Id="rId4" Type="http://schemas.openxmlformats.org/officeDocument/2006/relationships/tags" Target="../tags/tag581.xml"/><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tags" Target="../tags/tag578.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0.xml"/><Relationship Id="rId7" Type="http://schemas.openxmlformats.org/officeDocument/2006/relationships/tags" Target="../tags/tag589.xml"/><Relationship Id="rId6" Type="http://schemas.openxmlformats.org/officeDocument/2006/relationships/image" Target="../media/image6.png"/><Relationship Id="rId5" Type="http://schemas.openxmlformats.org/officeDocument/2006/relationships/tags" Target="../tags/tag588.xml"/><Relationship Id="rId4" Type="http://schemas.openxmlformats.org/officeDocument/2006/relationships/tags" Target="../tags/tag587.xml"/><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0.xml"/><Relationship Id="rId7" Type="http://schemas.openxmlformats.org/officeDocument/2006/relationships/tags" Target="../tags/tag595.xml"/><Relationship Id="rId6" Type="http://schemas.openxmlformats.org/officeDocument/2006/relationships/tags" Target="../tags/tag594.xml"/><Relationship Id="rId5" Type="http://schemas.openxmlformats.org/officeDocument/2006/relationships/image" Target="../media/image7.png"/><Relationship Id="rId4" Type="http://schemas.openxmlformats.org/officeDocument/2006/relationships/tags" Target="../tags/tag593.xml"/><Relationship Id="rId3" Type="http://schemas.openxmlformats.org/officeDocument/2006/relationships/tags" Target="../tags/tag592.xml"/><Relationship Id="rId2" Type="http://schemas.openxmlformats.org/officeDocument/2006/relationships/tags" Target="../tags/tag591.xml"/><Relationship Id="rId1" Type="http://schemas.openxmlformats.org/officeDocument/2006/relationships/tags" Target="../tags/tag590.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0.xml"/><Relationship Id="rId7" Type="http://schemas.openxmlformats.org/officeDocument/2006/relationships/tags" Target="../tags/tag601.xml"/><Relationship Id="rId6" Type="http://schemas.openxmlformats.org/officeDocument/2006/relationships/image" Target="../media/image8.png"/><Relationship Id="rId5" Type="http://schemas.openxmlformats.org/officeDocument/2006/relationships/tags" Target="../tags/tag600.xml"/><Relationship Id="rId4" Type="http://schemas.openxmlformats.org/officeDocument/2006/relationships/tags" Target="../tags/tag599.xml"/><Relationship Id="rId3" Type="http://schemas.openxmlformats.org/officeDocument/2006/relationships/tags" Target="../tags/tag598.xml"/><Relationship Id="rId2" Type="http://schemas.openxmlformats.org/officeDocument/2006/relationships/tags" Target="../tags/tag597.xml"/><Relationship Id="rId1" Type="http://schemas.openxmlformats.org/officeDocument/2006/relationships/tags" Target="../tags/tag596.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0.xml"/><Relationship Id="rId7" Type="http://schemas.openxmlformats.org/officeDocument/2006/relationships/tags" Target="../tags/tag607.xml"/><Relationship Id="rId6" Type="http://schemas.openxmlformats.org/officeDocument/2006/relationships/image" Target="../media/image9.png"/><Relationship Id="rId5" Type="http://schemas.openxmlformats.org/officeDocument/2006/relationships/tags" Target="../tags/tag606.xml"/><Relationship Id="rId4" Type="http://schemas.openxmlformats.org/officeDocument/2006/relationships/tags" Target="../tags/tag605.xml"/><Relationship Id="rId3" Type="http://schemas.openxmlformats.org/officeDocument/2006/relationships/tags" Target="../tags/tag604.xml"/><Relationship Id="rId2" Type="http://schemas.openxmlformats.org/officeDocument/2006/relationships/tags" Target="../tags/tag603.xml"/><Relationship Id="rId1" Type="http://schemas.openxmlformats.org/officeDocument/2006/relationships/tags" Target="../tags/tag602.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0.xml"/><Relationship Id="rId5" Type="http://schemas.openxmlformats.org/officeDocument/2006/relationships/tags" Target="../tags/tag611.xml"/><Relationship Id="rId4" Type="http://schemas.openxmlformats.org/officeDocument/2006/relationships/image" Target="../media/image2.png"/><Relationship Id="rId3" Type="http://schemas.openxmlformats.org/officeDocument/2006/relationships/tags" Target="../tags/tag610.xml"/><Relationship Id="rId2" Type="http://schemas.openxmlformats.org/officeDocument/2006/relationships/tags" Target="../tags/tag609.xml"/><Relationship Id="rId1" Type="http://schemas.openxmlformats.org/officeDocument/2006/relationships/tags" Target="../tags/tag60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612.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0.xml"/><Relationship Id="rId5" Type="http://schemas.openxmlformats.org/officeDocument/2006/relationships/tags" Target="../tags/tag616.xml"/><Relationship Id="rId4" Type="http://schemas.openxmlformats.org/officeDocument/2006/relationships/image" Target="../media/image2.png"/><Relationship Id="rId3" Type="http://schemas.openxmlformats.org/officeDocument/2006/relationships/tags" Target="../tags/tag615.xml"/><Relationship Id="rId2" Type="http://schemas.openxmlformats.org/officeDocument/2006/relationships/tags" Target="../tags/tag614.xml"/><Relationship Id="rId1" Type="http://schemas.openxmlformats.org/officeDocument/2006/relationships/tags" Target="../tags/tag613.xml"/></Relationships>
</file>

<file path=ppt/slides/_rels/slide19.xml.rels><?xml version="1.0" encoding="UTF-8" standalone="yes"?>
<Relationships xmlns="http://schemas.openxmlformats.org/package/2006/relationships"><Relationship Id="rId9" Type="http://schemas.openxmlformats.org/officeDocument/2006/relationships/tags" Target="../tags/tag625.xml"/><Relationship Id="rId8" Type="http://schemas.openxmlformats.org/officeDocument/2006/relationships/tags" Target="../tags/tag624.xml"/><Relationship Id="rId7" Type="http://schemas.openxmlformats.org/officeDocument/2006/relationships/tags" Target="../tags/tag623.xml"/><Relationship Id="rId6" Type="http://schemas.openxmlformats.org/officeDocument/2006/relationships/tags" Target="../tags/tag622.xml"/><Relationship Id="rId5" Type="http://schemas.openxmlformats.org/officeDocument/2006/relationships/tags" Target="../tags/tag621.xml"/><Relationship Id="rId4" Type="http://schemas.openxmlformats.org/officeDocument/2006/relationships/tags" Target="../tags/tag620.xml"/><Relationship Id="rId3" Type="http://schemas.openxmlformats.org/officeDocument/2006/relationships/tags" Target="../tags/tag619.xml"/><Relationship Id="rId2" Type="http://schemas.openxmlformats.org/officeDocument/2006/relationships/tags" Target="../tags/tag618.xml"/><Relationship Id="rId13" Type="http://schemas.openxmlformats.org/officeDocument/2006/relationships/slideLayout" Target="../slideLayouts/slideLayout44.xml"/><Relationship Id="rId12" Type="http://schemas.openxmlformats.org/officeDocument/2006/relationships/tags" Target="../tags/tag628.xml"/><Relationship Id="rId11" Type="http://schemas.openxmlformats.org/officeDocument/2006/relationships/tags" Target="../tags/tag627.xml"/><Relationship Id="rId10" Type="http://schemas.openxmlformats.org/officeDocument/2006/relationships/tags" Target="../tags/tag626.xml"/><Relationship Id="rId1" Type="http://schemas.openxmlformats.org/officeDocument/2006/relationships/tags" Target="../tags/tag617.xml"/></Relationships>
</file>

<file path=ppt/slides/_rels/slide2.xml.rels><?xml version="1.0" encoding="UTF-8" standalone="yes"?>
<Relationships xmlns="http://schemas.openxmlformats.org/package/2006/relationships"><Relationship Id="rId9" Type="http://schemas.openxmlformats.org/officeDocument/2006/relationships/tags" Target="../tags/tag522.xml"/><Relationship Id="rId8" Type="http://schemas.openxmlformats.org/officeDocument/2006/relationships/tags" Target="../tags/tag521.xml"/><Relationship Id="rId7" Type="http://schemas.openxmlformats.org/officeDocument/2006/relationships/tags" Target="../tags/tag520.xml"/><Relationship Id="rId6" Type="http://schemas.openxmlformats.org/officeDocument/2006/relationships/tags" Target="../tags/tag519.xml"/><Relationship Id="rId5" Type="http://schemas.openxmlformats.org/officeDocument/2006/relationships/tags" Target="../tags/tag518.xml"/><Relationship Id="rId4" Type="http://schemas.openxmlformats.org/officeDocument/2006/relationships/tags" Target="../tags/tag517.xml"/><Relationship Id="rId3" Type="http://schemas.openxmlformats.org/officeDocument/2006/relationships/tags" Target="../tags/tag516.xml"/><Relationship Id="rId20" Type="http://schemas.openxmlformats.org/officeDocument/2006/relationships/notesSlide" Target="../notesSlides/notesSlide2.xml"/><Relationship Id="rId2" Type="http://schemas.openxmlformats.org/officeDocument/2006/relationships/tags" Target="../tags/tag515.xml"/><Relationship Id="rId19" Type="http://schemas.openxmlformats.org/officeDocument/2006/relationships/slideLayout" Target="../slideLayouts/slideLayout10.xml"/><Relationship Id="rId18" Type="http://schemas.openxmlformats.org/officeDocument/2006/relationships/tags" Target="../tags/tag531.xml"/><Relationship Id="rId17" Type="http://schemas.openxmlformats.org/officeDocument/2006/relationships/tags" Target="../tags/tag530.xml"/><Relationship Id="rId16" Type="http://schemas.openxmlformats.org/officeDocument/2006/relationships/tags" Target="../tags/tag529.xml"/><Relationship Id="rId15" Type="http://schemas.openxmlformats.org/officeDocument/2006/relationships/tags" Target="../tags/tag528.xml"/><Relationship Id="rId14" Type="http://schemas.openxmlformats.org/officeDocument/2006/relationships/tags" Target="../tags/tag527.xml"/><Relationship Id="rId13" Type="http://schemas.openxmlformats.org/officeDocument/2006/relationships/tags" Target="../tags/tag526.xml"/><Relationship Id="rId12" Type="http://schemas.openxmlformats.org/officeDocument/2006/relationships/tags" Target="../tags/tag525.xml"/><Relationship Id="rId11" Type="http://schemas.openxmlformats.org/officeDocument/2006/relationships/tags" Target="../tags/tag524.xml"/><Relationship Id="rId10" Type="http://schemas.openxmlformats.org/officeDocument/2006/relationships/tags" Target="../tags/tag52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9" Type="http://schemas.openxmlformats.org/officeDocument/2006/relationships/tags" Target="../tags/tag637.xml"/><Relationship Id="rId8" Type="http://schemas.openxmlformats.org/officeDocument/2006/relationships/tags" Target="../tags/tag636.xml"/><Relationship Id="rId7" Type="http://schemas.openxmlformats.org/officeDocument/2006/relationships/tags" Target="../tags/tag635.xml"/><Relationship Id="rId6" Type="http://schemas.openxmlformats.org/officeDocument/2006/relationships/tags" Target="../tags/tag634.xml"/><Relationship Id="rId5" Type="http://schemas.openxmlformats.org/officeDocument/2006/relationships/tags" Target="../tags/tag633.xml"/><Relationship Id="rId4" Type="http://schemas.openxmlformats.org/officeDocument/2006/relationships/tags" Target="../tags/tag632.xml"/><Relationship Id="rId3" Type="http://schemas.openxmlformats.org/officeDocument/2006/relationships/tags" Target="../tags/tag631.xml"/><Relationship Id="rId2" Type="http://schemas.openxmlformats.org/officeDocument/2006/relationships/tags" Target="../tags/tag630.xml"/><Relationship Id="rId18" Type="http://schemas.openxmlformats.org/officeDocument/2006/relationships/vmlDrawing" Target="../drawings/vmlDrawing1.vml"/><Relationship Id="rId17" Type="http://schemas.openxmlformats.org/officeDocument/2006/relationships/slideLayout" Target="../slideLayouts/slideLayout66.xml"/><Relationship Id="rId16" Type="http://schemas.openxmlformats.org/officeDocument/2006/relationships/image" Target="../media/image11.wmf"/><Relationship Id="rId15" Type="http://schemas.openxmlformats.org/officeDocument/2006/relationships/oleObject" Target="../embeddings/oleObject2.bin"/><Relationship Id="rId14" Type="http://schemas.openxmlformats.org/officeDocument/2006/relationships/image" Target="../media/image10.wmf"/><Relationship Id="rId13" Type="http://schemas.openxmlformats.org/officeDocument/2006/relationships/oleObject" Target="../embeddings/oleObject1.bin"/><Relationship Id="rId12" Type="http://schemas.openxmlformats.org/officeDocument/2006/relationships/tags" Target="../tags/tag640.xml"/><Relationship Id="rId11" Type="http://schemas.openxmlformats.org/officeDocument/2006/relationships/tags" Target="../tags/tag639.xml"/><Relationship Id="rId10" Type="http://schemas.openxmlformats.org/officeDocument/2006/relationships/tags" Target="../tags/tag638.xml"/><Relationship Id="rId1" Type="http://schemas.openxmlformats.org/officeDocument/2006/relationships/tags" Target="../tags/tag629.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0.xml"/><Relationship Id="rId5" Type="http://schemas.openxmlformats.org/officeDocument/2006/relationships/tags" Target="../tags/tag644.xml"/><Relationship Id="rId4" Type="http://schemas.openxmlformats.org/officeDocument/2006/relationships/image" Target="../media/image2.png"/><Relationship Id="rId3" Type="http://schemas.openxmlformats.org/officeDocument/2006/relationships/tags" Target="../tags/tag643.xml"/><Relationship Id="rId2" Type="http://schemas.openxmlformats.org/officeDocument/2006/relationships/tags" Target="../tags/tag642.xml"/><Relationship Id="rId1" Type="http://schemas.openxmlformats.org/officeDocument/2006/relationships/tags" Target="../tags/tag641.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hyperlink" Target="https://www.bilibili.com/video/BV1zcrwYLEL6/" TargetMode="External"/><Relationship Id="rId4" Type="http://schemas.openxmlformats.org/officeDocument/2006/relationships/image" Target="../media/image12.png"/><Relationship Id="rId3" Type="http://schemas.openxmlformats.org/officeDocument/2006/relationships/tags" Target="../tags/tag645.xml"/><Relationship Id="rId2" Type="http://schemas.microsoft.com/office/2007/relationships/media" Target="../media/media1.mp4"/><Relationship Id="rId1" Type="http://schemas.openxmlformats.org/officeDocument/2006/relationships/video" Target="../media/media1.mp4"/></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87.xml"/><Relationship Id="rId3" Type="http://schemas.openxmlformats.org/officeDocument/2006/relationships/tags" Target="../tags/tag648.xml"/><Relationship Id="rId2" Type="http://schemas.openxmlformats.org/officeDocument/2006/relationships/tags" Target="../tags/tag647.xml"/><Relationship Id="rId1" Type="http://schemas.openxmlformats.org/officeDocument/2006/relationships/tags" Target="../tags/tag646.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4.xml"/><Relationship Id="rId2" Type="http://schemas.openxmlformats.org/officeDocument/2006/relationships/tags" Target="../tags/tag650.xml"/><Relationship Id="rId1" Type="http://schemas.openxmlformats.org/officeDocument/2006/relationships/tags" Target="../tags/tag649.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0.xml"/><Relationship Id="rId5" Type="http://schemas.openxmlformats.org/officeDocument/2006/relationships/tags" Target="../tags/tag535.xml"/><Relationship Id="rId4" Type="http://schemas.openxmlformats.org/officeDocument/2006/relationships/image" Target="../media/image2.png"/><Relationship Id="rId3" Type="http://schemas.openxmlformats.org/officeDocument/2006/relationships/tags" Target="../tags/tag534.xml"/><Relationship Id="rId2" Type="http://schemas.openxmlformats.org/officeDocument/2006/relationships/tags" Target="../tags/tag533.xml"/><Relationship Id="rId1" Type="http://schemas.openxmlformats.org/officeDocument/2006/relationships/tags" Target="../tags/tag53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0.xml"/><Relationship Id="rId4" Type="http://schemas.openxmlformats.org/officeDocument/2006/relationships/tags" Target="../tags/tag538.xml"/><Relationship Id="rId3" Type="http://schemas.openxmlformats.org/officeDocument/2006/relationships/image" Target="../media/image3.jpeg"/><Relationship Id="rId2" Type="http://schemas.openxmlformats.org/officeDocument/2006/relationships/tags" Target="../tags/tag537.xml"/><Relationship Id="rId1" Type="http://schemas.openxmlformats.org/officeDocument/2006/relationships/tags" Target="../tags/tag5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9" Type="http://schemas.openxmlformats.org/officeDocument/2006/relationships/tags" Target="../tags/tag547.xml"/><Relationship Id="rId8" Type="http://schemas.openxmlformats.org/officeDocument/2006/relationships/tags" Target="../tags/tag546.xml"/><Relationship Id="rId7" Type="http://schemas.openxmlformats.org/officeDocument/2006/relationships/tags" Target="../tags/tag545.xml"/><Relationship Id="rId6" Type="http://schemas.openxmlformats.org/officeDocument/2006/relationships/tags" Target="../tags/tag544.xml"/><Relationship Id="rId5" Type="http://schemas.openxmlformats.org/officeDocument/2006/relationships/tags" Target="../tags/tag543.xml"/><Relationship Id="rId4" Type="http://schemas.openxmlformats.org/officeDocument/2006/relationships/tags" Target="../tags/tag542.xml"/><Relationship Id="rId3" Type="http://schemas.openxmlformats.org/officeDocument/2006/relationships/tags" Target="../tags/tag541.xml"/><Relationship Id="rId25" Type="http://schemas.openxmlformats.org/officeDocument/2006/relationships/notesSlide" Target="../notesSlides/notesSlide5.xml"/><Relationship Id="rId24" Type="http://schemas.openxmlformats.org/officeDocument/2006/relationships/slideLayout" Target="../slideLayouts/slideLayout10.xml"/><Relationship Id="rId23" Type="http://schemas.openxmlformats.org/officeDocument/2006/relationships/tags" Target="../tags/tag561.xml"/><Relationship Id="rId22" Type="http://schemas.openxmlformats.org/officeDocument/2006/relationships/tags" Target="../tags/tag560.xml"/><Relationship Id="rId21" Type="http://schemas.openxmlformats.org/officeDocument/2006/relationships/tags" Target="../tags/tag559.xml"/><Relationship Id="rId20" Type="http://schemas.openxmlformats.org/officeDocument/2006/relationships/tags" Target="../tags/tag558.xml"/><Relationship Id="rId2" Type="http://schemas.openxmlformats.org/officeDocument/2006/relationships/tags" Target="../tags/tag540.xml"/><Relationship Id="rId19" Type="http://schemas.openxmlformats.org/officeDocument/2006/relationships/tags" Target="../tags/tag557.xml"/><Relationship Id="rId18" Type="http://schemas.openxmlformats.org/officeDocument/2006/relationships/tags" Target="../tags/tag556.xml"/><Relationship Id="rId17" Type="http://schemas.openxmlformats.org/officeDocument/2006/relationships/tags" Target="../tags/tag555.xml"/><Relationship Id="rId16" Type="http://schemas.openxmlformats.org/officeDocument/2006/relationships/tags" Target="../tags/tag554.xml"/><Relationship Id="rId15" Type="http://schemas.openxmlformats.org/officeDocument/2006/relationships/tags" Target="../tags/tag553.xml"/><Relationship Id="rId14" Type="http://schemas.openxmlformats.org/officeDocument/2006/relationships/tags" Target="../tags/tag552.xml"/><Relationship Id="rId13" Type="http://schemas.openxmlformats.org/officeDocument/2006/relationships/tags" Target="../tags/tag551.xml"/><Relationship Id="rId12" Type="http://schemas.openxmlformats.org/officeDocument/2006/relationships/tags" Target="../tags/tag550.xml"/><Relationship Id="rId11" Type="http://schemas.openxmlformats.org/officeDocument/2006/relationships/tags" Target="../tags/tag549.xml"/><Relationship Id="rId10" Type="http://schemas.openxmlformats.org/officeDocument/2006/relationships/tags" Target="../tags/tag548.xml"/><Relationship Id="rId1" Type="http://schemas.openxmlformats.org/officeDocument/2006/relationships/tags" Target="../tags/tag539.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0.xml"/><Relationship Id="rId5" Type="http://schemas.openxmlformats.org/officeDocument/2006/relationships/tags" Target="../tags/tag565.xml"/><Relationship Id="rId4" Type="http://schemas.openxmlformats.org/officeDocument/2006/relationships/image" Target="../media/image2.png"/><Relationship Id="rId3" Type="http://schemas.openxmlformats.org/officeDocument/2006/relationships/tags" Target="../tags/tag564.xml"/><Relationship Id="rId2" Type="http://schemas.openxmlformats.org/officeDocument/2006/relationships/tags" Target="../tags/tag563.xml"/><Relationship Id="rId1" Type="http://schemas.openxmlformats.org/officeDocument/2006/relationships/tags" Target="../tags/tag562.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0.xml"/><Relationship Id="rId7" Type="http://schemas.openxmlformats.org/officeDocument/2006/relationships/tags" Target="../tags/tag571.xml"/><Relationship Id="rId6" Type="http://schemas.openxmlformats.org/officeDocument/2006/relationships/image" Target="../media/image4.png"/><Relationship Id="rId5" Type="http://schemas.openxmlformats.org/officeDocument/2006/relationships/tags" Target="../tags/tag570.xml"/><Relationship Id="rId4" Type="http://schemas.openxmlformats.org/officeDocument/2006/relationships/tags" Target="../tags/tag569.xml"/><Relationship Id="rId3" Type="http://schemas.openxmlformats.org/officeDocument/2006/relationships/tags" Target="../tags/tag568.xml"/><Relationship Id="rId2" Type="http://schemas.openxmlformats.org/officeDocument/2006/relationships/tags" Target="../tags/tag567.xml"/><Relationship Id="rId1" Type="http://schemas.openxmlformats.org/officeDocument/2006/relationships/tags" Target="../tags/tag566.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0.xml"/><Relationship Id="rId7" Type="http://schemas.openxmlformats.org/officeDocument/2006/relationships/tags" Target="../tags/tag577.xml"/><Relationship Id="rId6" Type="http://schemas.openxmlformats.org/officeDocument/2006/relationships/image" Target="../media/image5.png"/><Relationship Id="rId5" Type="http://schemas.openxmlformats.org/officeDocument/2006/relationships/tags" Target="../tags/tag576.xml"/><Relationship Id="rId4" Type="http://schemas.openxmlformats.org/officeDocument/2006/relationships/tags" Target="../tags/tag575.xml"/><Relationship Id="rId3" Type="http://schemas.openxmlformats.org/officeDocument/2006/relationships/tags" Target="../tags/tag574.xml"/><Relationship Id="rId2" Type="http://schemas.openxmlformats.org/officeDocument/2006/relationships/tags" Target="../tags/tag573.xml"/><Relationship Id="rId1" Type="http://schemas.openxmlformats.org/officeDocument/2006/relationships/tags" Target="../tags/tag5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a:spLocks noGrp="1"/>
          </p:cNvSpPr>
          <p:nvPr>
            <p:custDataLst>
              <p:tags r:id="rId1"/>
            </p:custDataLst>
          </p:nvPr>
        </p:nvSpPr>
        <p:spPr>
          <a:xfrm>
            <a:off x="900430" y="1079500"/>
            <a:ext cx="7416800" cy="1143000"/>
          </a:xfrm>
          <a:prstGeom prst="rect">
            <a:avLst/>
          </a:prstGeom>
        </p:spPr>
        <p:txBody>
          <a:bodyPr vert="horz" lIns="91440" tIns="45720" rIns="91440" bIns="0" rtlCol="0" anchor="b" anchorCtr="0">
            <a:normAutofit fontScale="70000"/>
          </a:bodyPr>
          <a:lstStyle>
            <a:lvl1pPr algn="l" defTabSz="671830" rtl="0" eaLnBrk="1" fontAlgn="auto" latinLnBrk="0" hangingPunct="1">
              <a:lnSpc>
                <a:spcPct val="100000"/>
              </a:lnSpc>
              <a:spcBef>
                <a:spcPct val="0"/>
              </a:spcBef>
              <a:buNone/>
              <a:defRPr sz="4850" b="1" u="none" strike="noStrike" kern="1200" cap="none" spc="600" normalizeH="0" baseline="0">
                <a:solidFill>
                  <a:schemeClr val="accent1"/>
                </a:solidFill>
                <a:uFillTx/>
                <a:latin typeface="Arial" panose="020B0604020202020204" pitchFamily="34" charset="0"/>
                <a:ea typeface="微软雅黑" panose="020B0503020204020204" pitchFamily="34" charset="-122"/>
                <a:cs typeface="+mj-cs"/>
              </a:defRPr>
            </a:lvl1pPr>
          </a:lstStyle>
          <a:p>
            <a:pPr marL="0" indent="0" algn="ctr">
              <a:lnSpc>
                <a:spcPct val="100000"/>
              </a:lnSpc>
              <a:spcBef>
                <a:spcPts val="0"/>
              </a:spcBef>
              <a:spcAft>
                <a:spcPts val="0"/>
              </a:spcAft>
              <a:buSzPct val="100000"/>
              <a:buNone/>
            </a:pPr>
            <a:r>
              <a:rPr lang="en-US" altLang="zh-CN" sz="4800">
                <a:solidFill>
                  <a:schemeClr val="tx1"/>
                </a:solidFill>
                <a:sym typeface="+mn-ea"/>
              </a:rPr>
              <a:t>“OpenRank</a:t>
            </a:r>
            <a:r>
              <a:rPr lang="zh-CN" altLang="en-US" sz="4800">
                <a:solidFill>
                  <a:schemeClr val="tx1"/>
                </a:solidFill>
                <a:sym typeface="+mn-ea"/>
              </a:rPr>
              <a:t>杯</a:t>
            </a:r>
            <a:r>
              <a:rPr lang="en-US" altLang="zh-CN" sz="4800">
                <a:solidFill>
                  <a:schemeClr val="tx1"/>
                </a:solidFill>
                <a:sym typeface="+mn-ea"/>
              </a:rPr>
              <a:t>”</a:t>
            </a:r>
            <a:r>
              <a:rPr lang="zh-CN" altLang="en-US" sz="4800">
                <a:solidFill>
                  <a:schemeClr val="tx1"/>
                </a:solidFill>
                <a:sym typeface="+mn-ea"/>
              </a:rPr>
              <a:t>开源数字生态分析与应用创新赛</a:t>
            </a:r>
            <a:endParaRPr lang="zh-CN" altLang="en-US" sz="4800" dirty="0" err="1">
              <a:solidFill>
                <a:schemeClr val="tx1"/>
              </a:solidFill>
              <a:sym typeface="+mn-ea"/>
            </a:endParaRPr>
          </a:p>
        </p:txBody>
      </p:sp>
      <p:pic>
        <p:nvPicPr>
          <p:cNvPr id="2" name="图片 1"/>
          <p:cNvPicPr/>
          <p:nvPr/>
        </p:nvPicPr>
        <p:blipFill>
          <a:blip r:embed="rId2"/>
          <a:stretch>
            <a:fillRect/>
          </a:stretch>
        </p:blipFill>
        <p:spPr>
          <a:xfrm>
            <a:off x="212090" y="215900"/>
            <a:ext cx="3361055" cy="626110"/>
          </a:xfrm>
          <a:prstGeom prst="rect">
            <a:avLst/>
          </a:prstGeom>
        </p:spPr>
      </p:pic>
      <p:sp>
        <p:nvSpPr>
          <p:cNvPr id="3" name="文本框 2"/>
          <p:cNvSpPr txBox="1"/>
          <p:nvPr/>
        </p:nvSpPr>
        <p:spPr>
          <a:xfrm>
            <a:off x="2052320" y="2592070"/>
            <a:ext cx="4955540" cy="812165"/>
          </a:xfrm>
          <a:prstGeom prst="rect">
            <a:avLst/>
          </a:prstGeom>
          <a:noFill/>
        </p:spPr>
        <p:txBody>
          <a:bodyPr wrap="square" rtlCol="0">
            <a:noAutofit/>
          </a:bodyPr>
          <a:p>
            <a:pPr algn="ctr"/>
            <a:r>
              <a:rPr kumimoji="1" lang="en-US" sz="2800" dirty="0">
                <a:solidFill>
                  <a:schemeClr val="tx1"/>
                </a:solidFill>
                <a:sym typeface="+mn-ea"/>
              </a:rPr>
              <a:t>GitHub</a:t>
            </a:r>
            <a:r>
              <a:rPr kumimoji="1" lang="zh-CN" altLang="en-US" sz="2800" dirty="0">
                <a:solidFill>
                  <a:schemeClr val="tx1"/>
                </a:solidFill>
                <a:sym typeface="+mn-ea"/>
              </a:rPr>
              <a:t>全景洞察</a:t>
            </a:r>
            <a:endParaRPr kumimoji="1" lang="zh-CN" altLang="en-US" sz="2800" dirty="0">
              <a:solidFill>
                <a:schemeClr val="tx1"/>
              </a:solidFill>
              <a:sym typeface="+mn-ea"/>
            </a:endParaRPr>
          </a:p>
        </p:txBody>
      </p:sp>
      <p:pic>
        <p:nvPicPr>
          <p:cNvPr id="4" name="图片 3"/>
          <p:cNvPicPr>
            <a:picLocks noChangeAspect="1"/>
          </p:cNvPicPr>
          <p:nvPr/>
        </p:nvPicPr>
        <p:blipFill rotWithShape="1">
          <a:blip r:embed="rId3"/>
          <a:srcRect r="50177"/>
          <a:stretch>
            <a:fillRect/>
          </a:stretch>
        </p:blipFill>
        <p:spPr>
          <a:xfrm rot="3610314" flipH="1">
            <a:off x="4851400" y="554990"/>
            <a:ext cx="4185285" cy="4726940"/>
          </a:xfrm>
          <a:prstGeom prst="rect">
            <a:avLst/>
          </a:prstGeom>
        </p:spPr>
      </p:pic>
      <p:sp>
        <p:nvSpPr>
          <p:cNvPr id="5" name="文本框 4"/>
          <p:cNvSpPr txBox="1"/>
          <p:nvPr/>
        </p:nvSpPr>
        <p:spPr>
          <a:xfrm>
            <a:off x="3342005" y="3599815"/>
            <a:ext cx="2316480" cy="460375"/>
          </a:xfrm>
          <a:prstGeom prst="rect">
            <a:avLst/>
          </a:prstGeom>
          <a:noFill/>
        </p:spPr>
        <p:txBody>
          <a:bodyPr wrap="none" rtlCol="0" anchor="t">
            <a:spAutoFit/>
          </a:bodyPr>
          <a:p>
            <a:r>
              <a:rPr lang="zh-CN" altLang="en-US" sz="2400" dirty="0">
                <a:solidFill>
                  <a:schemeClr val="tx1"/>
                </a:solidFill>
                <a:latin typeface="Source Han Sans CN Medium" panose="020B0200000000000000" charset="-122"/>
                <a:ea typeface="Source Han Sans CN Medium" panose="020B0200000000000000" charset="-122"/>
                <a:cs typeface="Source Han Sans CN Medium" panose="020B0200000000000000" charset="-122"/>
                <a:sym typeface="+mn-ea"/>
              </a:rPr>
              <a:t>团队</a:t>
            </a:r>
            <a:r>
              <a:rPr lang="en-US" altLang="zh-CN" sz="2400" dirty="0">
                <a:solidFill>
                  <a:schemeClr val="tx1"/>
                </a:solidFill>
                <a:latin typeface="Source Han Sans CN Medium" panose="020B0200000000000000" charset="-122"/>
                <a:ea typeface="Source Han Sans CN Medium" panose="020B0200000000000000" charset="-122"/>
                <a:cs typeface="Source Han Sans CN Medium" panose="020B0200000000000000" charset="-122"/>
                <a:sym typeface="+mn-ea"/>
              </a:rPr>
              <a:t>99</a:t>
            </a:r>
            <a:r>
              <a:rPr lang="zh-CN" altLang="en-US" sz="2400" dirty="0">
                <a:solidFill>
                  <a:schemeClr val="tx1"/>
                </a:solidFill>
                <a:latin typeface="Source Han Sans CN Medium" panose="020B0200000000000000" charset="-122"/>
                <a:ea typeface="Source Han Sans CN Medium" panose="020B0200000000000000" charset="-122"/>
                <a:cs typeface="Source Han Sans CN Medium" panose="020B0200000000000000" charset="-122"/>
                <a:sym typeface="+mn-ea"/>
              </a:rPr>
              <a:t>  </a:t>
            </a:r>
            <a:r>
              <a:rPr lang="zh-CN" altLang="en-US" sz="2400" dirty="0">
                <a:solidFill>
                  <a:schemeClr val="tx1"/>
                </a:solidFill>
                <a:latin typeface="Source Han Sans CN Medium" panose="020B0200000000000000" charset="-122"/>
                <a:ea typeface="Source Han Sans CN Medium" panose="020B0200000000000000" charset="-122"/>
                <a:cs typeface="Source Han Sans CN Medium" panose="020B0200000000000000" charset="-122"/>
                <a:sym typeface="+mn-ea"/>
              </a:rPr>
              <a:t>肯定队</a:t>
            </a:r>
            <a:endParaRPr lang="zh-CN" altLang="en-US" sz="2400" dirty="0">
              <a:solidFill>
                <a:schemeClr val="tx1"/>
              </a:solidFill>
              <a:latin typeface="Source Han Sans CN Medium" panose="020B0200000000000000" charset="-122"/>
              <a:ea typeface="Source Han Sans CN Medium" panose="020B0200000000000000" charset="-122"/>
              <a:cs typeface="Source Han Sans CN Medium" panose="020B0200000000000000" charset="-122"/>
              <a:sym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advTm="8500"/>
    </mc:Choice>
    <mc:Fallback>
      <p:transition spd="slow" advTm="85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5"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32" name="TextBox 10"/>
          <p:cNvSpPr txBox="1"/>
          <p:nvPr/>
        </p:nvSpPr>
        <p:spPr>
          <a:xfrm>
            <a:off x="324485" y="71755"/>
            <a:ext cx="2336800" cy="429895"/>
          </a:xfrm>
          <a:prstGeom prst="rect">
            <a:avLst/>
          </a:prstGeom>
          <a:noFill/>
        </p:spPr>
        <p:txBody>
          <a:bodyPr wrap="none" rtlCol="0">
            <a:noAutofit/>
          </a:bodyPr>
          <a:lstStyle/>
          <a:p>
            <a:pPr algn="l">
              <a:lnSpc>
                <a:spcPct val="110000"/>
              </a:lnSpc>
            </a:pPr>
            <a:r>
              <a:rPr kumimoji="1" lang="en-US" altLang="zh-CN" sz="20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Issue 动态</a:t>
            </a:r>
            <a:r>
              <a:rPr kumimoji="1" lang="zh-CN" altLang="en-US" sz="20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追踪</a:t>
            </a:r>
            <a:endParaRPr kumimoji="1" lang="zh-CN" altLang="en-US" sz="20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endParaRPr>
          </a:p>
          <a:p>
            <a:pPr algn="l">
              <a:lnSpc>
                <a:spcPct val="110000"/>
              </a:lnSpc>
            </a:pPr>
            <a:endParaRPr lang="zh-CN" altLang="en-US" sz="2000" b="1" spc="300" dirty="0">
              <a:solidFill>
                <a:srgbClr val="000000"/>
              </a:solidFill>
              <a:latin typeface="宋体" panose="02010600030101010101" pitchFamily="2" charset="-122"/>
              <a:cs typeface="+mn-ea"/>
              <a:sym typeface="+mn-lt"/>
            </a:endParaRPr>
          </a:p>
        </p:txBody>
      </p:sp>
      <p:sp>
        <p:nvSpPr>
          <p:cNvPr id="6" name="标题 1"/>
          <p:cNvSpPr txBox="1"/>
          <p:nvPr>
            <p:custDataLst>
              <p:tags r:id="rId3"/>
            </p:custDataLst>
          </p:nvPr>
        </p:nvSpPr>
        <p:spPr>
          <a:xfrm rot="8416797" flipH="1">
            <a:off x="181039" y="604419"/>
            <a:ext cx="454476" cy="390984"/>
          </a:xfrm>
          <a:custGeom>
            <a:avLst/>
            <a:gdLst>
              <a:gd name="connsiteX0" fmla="*/ 424226 w 7966123"/>
              <a:gd name="connsiteY0" fmla="*/ 2549635 h 6853244"/>
              <a:gd name="connsiteX1" fmla="*/ 412812 w 7966123"/>
              <a:gd name="connsiteY1" fmla="*/ 2581500 h 6853244"/>
              <a:gd name="connsiteX2" fmla="*/ 453237 w 7966123"/>
              <a:gd name="connsiteY2" fmla="*/ 2581500 h 6853244"/>
              <a:gd name="connsiteX3" fmla="*/ 412812 w 7966123"/>
              <a:gd name="connsiteY3" fmla="*/ 2638571 h 6853244"/>
              <a:gd name="connsiteX4" fmla="*/ 473687 w 7966123"/>
              <a:gd name="connsiteY4" fmla="*/ 2665679 h 6853244"/>
              <a:gd name="connsiteX5" fmla="*/ 462273 w 7966123"/>
              <a:gd name="connsiteY5" fmla="*/ 2666155 h 6853244"/>
              <a:gd name="connsiteX6" fmla="*/ 475589 w 7966123"/>
              <a:gd name="connsiteY6" fmla="*/ 2767931 h 6853244"/>
              <a:gd name="connsiteX7" fmla="*/ 418519 w 7966123"/>
              <a:gd name="connsiteY7" fmla="*/ 2816917 h 6853244"/>
              <a:gd name="connsiteX8" fmla="*/ 440871 w 7966123"/>
              <a:gd name="connsiteY8" fmla="*/ 2857817 h 6853244"/>
              <a:gd name="connsiteX9" fmla="*/ 441823 w 7966123"/>
              <a:gd name="connsiteY9" fmla="*/ 2902523 h 6853244"/>
              <a:gd name="connsiteX10" fmla="*/ 461322 w 7966123"/>
              <a:gd name="connsiteY10" fmla="*/ 2927253 h 6853244"/>
              <a:gd name="connsiteX11" fmla="*/ 471785 w 7966123"/>
              <a:gd name="connsiteY11" fmla="*/ 3002396 h 6853244"/>
              <a:gd name="connsiteX12" fmla="*/ 448005 w 7966123"/>
              <a:gd name="connsiteY12" fmla="*/ 3066601 h 6853244"/>
              <a:gd name="connsiteX13" fmla="*/ 472736 w 7966123"/>
              <a:gd name="connsiteY13" fmla="*/ 3117489 h 6853244"/>
              <a:gd name="connsiteX14" fmla="*/ 500796 w 7966123"/>
              <a:gd name="connsiteY14" fmla="*/ 3245423 h 6853244"/>
              <a:gd name="connsiteX15" fmla="*/ 514112 w 7966123"/>
              <a:gd name="connsiteY15" fmla="*/ 3291555 h 6853244"/>
              <a:gd name="connsiteX16" fmla="*/ 525526 w 7966123"/>
              <a:gd name="connsiteY16" fmla="*/ 3341492 h 6853244"/>
              <a:gd name="connsiteX17" fmla="*/ 538843 w 7966123"/>
              <a:gd name="connsiteY17" fmla="*/ 3412355 h 6853244"/>
              <a:gd name="connsiteX18" fmla="*/ 545501 w 7966123"/>
              <a:gd name="connsiteY18" fmla="*/ 3455633 h 6853244"/>
              <a:gd name="connsiteX19" fmla="*/ 530758 w 7966123"/>
              <a:gd name="connsiteY19" fmla="*/ 3462767 h 6853244"/>
              <a:gd name="connsiteX20" fmla="*/ 604474 w 7966123"/>
              <a:gd name="connsiteY20" fmla="*/ 3523167 h 6853244"/>
              <a:gd name="connsiteX21" fmla="*/ 609706 w 7966123"/>
              <a:gd name="connsiteY21" fmla="*/ 3621138 h 6853244"/>
              <a:gd name="connsiteX22" fmla="*/ 609706 w 7966123"/>
              <a:gd name="connsiteY22" fmla="*/ 3559312 h 6853244"/>
              <a:gd name="connsiteX23" fmla="*/ 620644 w 7966123"/>
              <a:gd name="connsiteY23" fmla="*/ 3555031 h 6853244"/>
              <a:gd name="connsiteX24" fmla="*/ 673910 w 7966123"/>
              <a:gd name="connsiteY24" fmla="*/ 3599737 h 6853244"/>
              <a:gd name="connsiteX25" fmla="*/ 694836 w 7966123"/>
              <a:gd name="connsiteY25" fmla="*/ 3623041 h 6853244"/>
              <a:gd name="connsiteX26" fmla="*/ 711957 w 7966123"/>
              <a:gd name="connsiteY26" fmla="*/ 3686294 h 6853244"/>
              <a:gd name="connsiteX27" fmla="*/ 735737 w 7966123"/>
              <a:gd name="connsiteY27" fmla="*/ 3779509 h 6853244"/>
              <a:gd name="connsiteX28" fmla="*/ 699592 w 7966123"/>
              <a:gd name="connsiteY28" fmla="*/ 3803289 h 6853244"/>
              <a:gd name="connsiteX29" fmla="*/ 712909 w 7966123"/>
              <a:gd name="connsiteY29" fmla="*/ 3812325 h 6853244"/>
              <a:gd name="connsiteX30" fmla="*/ 764272 w 7966123"/>
              <a:gd name="connsiteY30" fmla="*/ 3855128 h 6853244"/>
              <a:gd name="connsiteX31" fmla="*/ 768077 w 7966123"/>
              <a:gd name="connsiteY31" fmla="*/ 3906016 h 6853244"/>
              <a:gd name="connsiteX32" fmla="*/ 690080 w 7966123"/>
              <a:gd name="connsiteY32" fmla="*/ 3920760 h 6853244"/>
              <a:gd name="connsiteX33" fmla="*/ 728127 w 7966123"/>
              <a:gd name="connsiteY33" fmla="*/ 3963563 h 6853244"/>
              <a:gd name="connsiteX34" fmla="*/ 754285 w 7966123"/>
              <a:gd name="connsiteY34" fmla="*/ 3963563 h 6853244"/>
              <a:gd name="connsiteX35" fmla="*/ 789003 w 7966123"/>
              <a:gd name="connsiteY35" fmla="*/ 3914101 h 6853244"/>
              <a:gd name="connsiteX36" fmla="*/ 830855 w 7966123"/>
              <a:gd name="connsiteY36" fmla="*/ 4054400 h 6853244"/>
              <a:gd name="connsiteX37" fmla="*/ 839415 w 7966123"/>
              <a:gd name="connsiteY37" fmla="*/ 4150945 h 6853244"/>
              <a:gd name="connsiteX38" fmla="*/ 841318 w 7966123"/>
              <a:gd name="connsiteY38" fmla="*/ 4184236 h 6853244"/>
              <a:gd name="connsiteX39" fmla="*/ 801844 w 7966123"/>
              <a:gd name="connsiteY39" fmla="*/ 4184236 h 6853244"/>
              <a:gd name="connsiteX40" fmla="*/ 860341 w 7966123"/>
              <a:gd name="connsiteY40" fmla="*/ 4271269 h 6853244"/>
              <a:gd name="connsiteX41" fmla="*/ 865573 w 7966123"/>
              <a:gd name="connsiteY41" fmla="*/ 4266513 h 6853244"/>
              <a:gd name="connsiteX42" fmla="*/ 840367 w 7966123"/>
              <a:gd name="connsiteY42" fmla="*/ 4182810 h 6853244"/>
              <a:gd name="connsiteX43" fmla="*/ 923119 w 7966123"/>
              <a:gd name="connsiteY43" fmla="*/ 4220857 h 6853244"/>
              <a:gd name="connsiteX44" fmla="*/ 1079112 w 7966123"/>
              <a:gd name="connsiteY44" fmla="*/ 4478151 h 6853244"/>
              <a:gd name="connsiteX45" fmla="*/ 1188974 w 7966123"/>
              <a:gd name="connsiteY45" fmla="*/ 4649363 h 6853244"/>
              <a:gd name="connsiteX46" fmla="*/ 1430097 w 7966123"/>
              <a:gd name="connsiteY46" fmla="*/ 4939472 h 6853244"/>
              <a:gd name="connsiteX47" fmla="*/ 1636503 w 7966123"/>
              <a:gd name="connsiteY47" fmla="*/ 5176792 h 6853244"/>
              <a:gd name="connsiteX48" fmla="*/ 1720683 w 7966123"/>
              <a:gd name="connsiteY48" fmla="*/ 5241472 h 6853244"/>
              <a:gd name="connsiteX49" fmla="*/ 1795826 w 7966123"/>
              <a:gd name="connsiteY49" fmla="*/ 5307103 h 6853244"/>
              <a:gd name="connsiteX50" fmla="*/ 1966087 w 7966123"/>
              <a:gd name="connsiteY50" fmla="*/ 5435512 h 6853244"/>
              <a:gd name="connsiteX51" fmla="*/ 2275220 w 7966123"/>
              <a:gd name="connsiteY51" fmla="*/ 5637162 h 6853244"/>
              <a:gd name="connsiteX52" fmla="*/ 2379850 w 7966123"/>
              <a:gd name="connsiteY52" fmla="*/ 5681867 h 6853244"/>
              <a:gd name="connsiteX53" fmla="*/ 2520149 w 7966123"/>
              <a:gd name="connsiteY53" fmla="*/ 5743219 h 6853244"/>
              <a:gd name="connsiteX54" fmla="*/ 2727505 w 7966123"/>
              <a:gd name="connsiteY54" fmla="*/ 5822642 h 6853244"/>
              <a:gd name="connsiteX55" fmla="*/ 2854964 w 7966123"/>
              <a:gd name="connsiteY55" fmla="*/ 5851653 h 6853244"/>
              <a:gd name="connsiteX56" fmla="*/ 2870182 w 7966123"/>
              <a:gd name="connsiteY56" fmla="*/ 5857360 h 6853244"/>
              <a:gd name="connsiteX57" fmla="*/ 3045675 w 7966123"/>
              <a:gd name="connsiteY57" fmla="*/ 5925370 h 6853244"/>
              <a:gd name="connsiteX58" fmla="*/ 3103697 w 7966123"/>
              <a:gd name="connsiteY58" fmla="*/ 5950100 h 6853244"/>
              <a:gd name="connsiteX59" fmla="*/ 3203095 w 7966123"/>
              <a:gd name="connsiteY59" fmla="*/ 5960087 h 6853244"/>
              <a:gd name="connsiteX60" fmla="*/ 3406172 w 7966123"/>
              <a:gd name="connsiteY60" fmla="*/ 6002415 h 6853244"/>
              <a:gd name="connsiteX61" fmla="*/ 3540288 w 7966123"/>
              <a:gd name="connsiteY61" fmla="*/ 6020487 h 6853244"/>
              <a:gd name="connsiteX62" fmla="*/ 3625894 w 7966123"/>
              <a:gd name="connsiteY62" fmla="*/ 6035231 h 6853244"/>
              <a:gd name="connsiteX63" fmla="*/ 3746218 w 7966123"/>
              <a:gd name="connsiteY63" fmla="*/ 6040462 h 6853244"/>
              <a:gd name="connsiteX64" fmla="*/ 3777607 w 7966123"/>
              <a:gd name="connsiteY64" fmla="*/ 6039035 h 6853244"/>
              <a:gd name="connsiteX65" fmla="*/ 3928844 w 7966123"/>
              <a:gd name="connsiteY65" fmla="*/ 6045218 h 6853244"/>
              <a:gd name="connsiteX66" fmla="*/ 4271744 w 7966123"/>
              <a:gd name="connsiteY66" fmla="*/ 6007171 h 6853244"/>
              <a:gd name="connsiteX67" fmla="*/ 4300756 w 7966123"/>
              <a:gd name="connsiteY67" fmla="*/ 6009549 h 6853244"/>
              <a:gd name="connsiteX68" fmla="*/ 4481004 w 7966123"/>
              <a:gd name="connsiteY68" fmla="*/ 6009073 h 6853244"/>
              <a:gd name="connsiteX69" fmla="*/ 4614169 w 7966123"/>
              <a:gd name="connsiteY69" fmla="*/ 5996232 h 6853244"/>
              <a:gd name="connsiteX70" fmla="*/ 4676471 w 7966123"/>
              <a:gd name="connsiteY70" fmla="*/ 6019060 h 6853244"/>
              <a:gd name="connsiteX71" fmla="*/ 4683605 w 7966123"/>
              <a:gd name="connsiteY71" fmla="*/ 6004793 h 6853244"/>
              <a:gd name="connsiteX72" fmla="*/ 4807734 w 7966123"/>
              <a:gd name="connsiteY72" fmla="*/ 5944869 h 6853244"/>
              <a:gd name="connsiteX73" fmla="*/ 4834367 w 7966123"/>
              <a:gd name="connsiteY73" fmla="*/ 5940113 h 6853244"/>
              <a:gd name="connsiteX74" fmla="*/ 4945655 w 7966123"/>
              <a:gd name="connsiteY74" fmla="*/ 5894932 h 6853244"/>
              <a:gd name="connsiteX75" fmla="*/ 4974190 w 7966123"/>
              <a:gd name="connsiteY75" fmla="*/ 5879237 h 6853244"/>
              <a:gd name="connsiteX76" fmla="*/ 5085003 w 7966123"/>
              <a:gd name="connsiteY76" fmla="*/ 5829300 h 6853244"/>
              <a:gd name="connsiteX77" fmla="*/ 5145402 w 7966123"/>
              <a:gd name="connsiteY77" fmla="*/ 5803143 h 6853244"/>
              <a:gd name="connsiteX78" fmla="*/ 5167279 w 7966123"/>
              <a:gd name="connsiteY78" fmla="*/ 5791728 h 6853244"/>
              <a:gd name="connsiteX79" fmla="*/ 5344199 w 7966123"/>
              <a:gd name="connsiteY79" fmla="*/ 5751303 h 6853244"/>
              <a:gd name="connsiteX80" fmla="*/ 5351808 w 7966123"/>
              <a:gd name="connsiteY80" fmla="*/ 5748450 h 6853244"/>
              <a:gd name="connsiteX81" fmla="*/ 5469754 w 7966123"/>
              <a:gd name="connsiteY81" fmla="*/ 5738938 h 6853244"/>
              <a:gd name="connsiteX82" fmla="*/ 5518740 w 7966123"/>
              <a:gd name="connsiteY82" fmla="*/ 5703744 h 6853244"/>
              <a:gd name="connsiteX83" fmla="*/ 5561543 w 7966123"/>
              <a:gd name="connsiteY83" fmla="*/ 5669978 h 6853244"/>
              <a:gd name="connsiteX84" fmla="*/ 5598639 w 7966123"/>
              <a:gd name="connsiteY84" fmla="*/ 5627650 h 6853244"/>
              <a:gd name="connsiteX85" fmla="*/ 5746072 w 7966123"/>
              <a:gd name="connsiteY85" fmla="*/ 5510655 h 6853244"/>
              <a:gd name="connsiteX86" fmla="*/ 5778887 w 7966123"/>
              <a:gd name="connsiteY86" fmla="*/ 5506375 h 6853244"/>
              <a:gd name="connsiteX87" fmla="*/ 5842616 w 7966123"/>
              <a:gd name="connsiteY87" fmla="*/ 5522545 h 6853244"/>
              <a:gd name="connsiteX88" fmla="*/ 5937259 w 7966123"/>
              <a:gd name="connsiteY88" fmla="*/ 5457389 h 6853244"/>
              <a:gd name="connsiteX89" fmla="*/ 5919186 w 7966123"/>
              <a:gd name="connsiteY89" fmla="*/ 5431707 h 6853244"/>
              <a:gd name="connsiteX90" fmla="*/ 5995756 w 7966123"/>
              <a:gd name="connsiteY90" fmla="*/ 5367027 h 6853244"/>
              <a:gd name="connsiteX91" fmla="*/ 6043315 w 7966123"/>
              <a:gd name="connsiteY91" fmla="*/ 5349906 h 6853244"/>
              <a:gd name="connsiteX92" fmla="*/ 6107044 w 7966123"/>
              <a:gd name="connsiteY92" fmla="*/ 5288080 h 6853244"/>
              <a:gd name="connsiteX93" fmla="*/ 6155079 w 7966123"/>
              <a:gd name="connsiteY93" fmla="*/ 5258117 h 6853244"/>
              <a:gd name="connsiteX94" fmla="*/ 6224039 w 7966123"/>
              <a:gd name="connsiteY94" fmla="*/ 5192010 h 6853244"/>
              <a:gd name="connsiteX95" fmla="*/ 6269220 w 7966123"/>
              <a:gd name="connsiteY95" fmla="*/ 5147305 h 6853244"/>
              <a:gd name="connsiteX96" fmla="*/ 6419507 w 7966123"/>
              <a:gd name="connsiteY96" fmla="*/ 5010335 h 6853244"/>
              <a:gd name="connsiteX97" fmla="*/ 6434725 w 7966123"/>
              <a:gd name="connsiteY97" fmla="*/ 4981324 h 6853244"/>
              <a:gd name="connsiteX98" fmla="*/ 6515575 w 7966123"/>
              <a:gd name="connsiteY98" fmla="*/ 4888585 h 6853244"/>
              <a:gd name="connsiteX99" fmla="*/ 6586438 w 7966123"/>
              <a:gd name="connsiteY99" fmla="*/ 4791088 h 6853244"/>
              <a:gd name="connsiteX100" fmla="*/ 6646838 w 7966123"/>
              <a:gd name="connsiteY100" fmla="*/ 4699300 h 6853244"/>
              <a:gd name="connsiteX101" fmla="*/ 6694873 w 7966123"/>
              <a:gd name="connsiteY101" fmla="*/ 4635095 h 6853244"/>
              <a:gd name="connsiteX102" fmla="*/ 6753846 w 7966123"/>
              <a:gd name="connsiteY102" fmla="*/ 4551391 h 6853244"/>
              <a:gd name="connsiteX103" fmla="*/ 6844684 w 7966123"/>
              <a:gd name="connsiteY103" fmla="*/ 4440103 h 6853244"/>
              <a:gd name="connsiteX104" fmla="*/ 6905083 w 7966123"/>
              <a:gd name="connsiteY104" fmla="*/ 4366863 h 6853244"/>
              <a:gd name="connsiteX105" fmla="*/ 6964532 w 7966123"/>
              <a:gd name="connsiteY105" fmla="*/ 4203260 h 6853244"/>
              <a:gd name="connsiteX106" fmla="*/ 7013518 w 7966123"/>
              <a:gd name="connsiteY106" fmla="*/ 4081033 h 6853244"/>
              <a:gd name="connsiteX107" fmla="*/ 7059650 w 7966123"/>
              <a:gd name="connsiteY107" fmla="*/ 3956429 h 6853244"/>
              <a:gd name="connsiteX108" fmla="*/ 7085807 w 7966123"/>
              <a:gd name="connsiteY108" fmla="*/ 3911248 h 6853244"/>
              <a:gd name="connsiteX109" fmla="*/ 7117671 w 7966123"/>
              <a:gd name="connsiteY109" fmla="*/ 3857982 h 6853244"/>
              <a:gd name="connsiteX110" fmla="*/ 7140975 w 7966123"/>
              <a:gd name="connsiteY110" fmla="*/ 3779034 h 6853244"/>
              <a:gd name="connsiteX111" fmla="*/ 7169035 w 7966123"/>
              <a:gd name="connsiteY111" fmla="*/ 3691525 h 6853244"/>
              <a:gd name="connsiteX112" fmla="*/ 7194717 w 7966123"/>
              <a:gd name="connsiteY112" fmla="*/ 3629223 h 6853244"/>
              <a:gd name="connsiteX113" fmla="*/ 7186156 w 7966123"/>
              <a:gd name="connsiteY113" fmla="*/ 3552178 h 6853244"/>
              <a:gd name="connsiteX114" fmla="*/ 7212314 w 7966123"/>
              <a:gd name="connsiteY114" fmla="*/ 3445170 h 6853244"/>
              <a:gd name="connsiteX115" fmla="*/ 7234191 w 7966123"/>
              <a:gd name="connsiteY115" fmla="*/ 3375734 h 6853244"/>
              <a:gd name="connsiteX116" fmla="*/ 7233715 w 7966123"/>
              <a:gd name="connsiteY116" fmla="*/ 3363844 h 6853244"/>
              <a:gd name="connsiteX117" fmla="*/ 7230387 w 7966123"/>
              <a:gd name="connsiteY117" fmla="*/ 3237813 h 6853244"/>
              <a:gd name="connsiteX118" fmla="*/ 7228009 w 7966123"/>
              <a:gd name="connsiteY118" fmla="*/ 3196437 h 6853244"/>
              <a:gd name="connsiteX119" fmla="*/ 7245130 w 7966123"/>
              <a:gd name="connsiteY119" fmla="*/ 3123672 h 6853244"/>
              <a:gd name="connsiteX120" fmla="*/ 7263202 w 7966123"/>
              <a:gd name="connsiteY120" fmla="*/ 3064699 h 6853244"/>
              <a:gd name="connsiteX121" fmla="*/ 7261300 w 7966123"/>
              <a:gd name="connsiteY121" fmla="*/ 2965301 h 6853244"/>
              <a:gd name="connsiteX122" fmla="*/ 7281274 w 7966123"/>
              <a:gd name="connsiteY122" fmla="*/ 2900145 h 6853244"/>
              <a:gd name="connsiteX123" fmla="*/ 7262251 w 7966123"/>
              <a:gd name="connsiteY123" fmla="*/ 2828806 h 6853244"/>
              <a:gd name="connsiteX124" fmla="*/ 7306481 w 7966123"/>
              <a:gd name="connsiteY124" fmla="*/ 2753187 h 6853244"/>
              <a:gd name="connsiteX125" fmla="*/ 7267958 w 7966123"/>
              <a:gd name="connsiteY125" fmla="*/ 2684703 h 6853244"/>
              <a:gd name="connsiteX126" fmla="*/ 7251313 w 7966123"/>
              <a:gd name="connsiteY126" fmla="*/ 2544879 h 6853244"/>
              <a:gd name="connsiteX127" fmla="*/ 7261300 w 7966123"/>
              <a:gd name="connsiteY127" fmla="*/ 2468310 h 6853244"/>
              <a:gd name="connsiteX128" fmla="*/ 7258446 w 7966123"/>
              <a:gd name="connsiteY128" fmla="*/ 2409336 h 6853244"/>
              <a:gd name="connsiteX129" fmla="*/ 7209936 w 7966123"/>
              <a:gd name="connsiteY129" fmla="*/ 2157274 h 6853244"/>
              <a:gd name="connsiteX130" fmla="*/ 7212789 w 7966123"/>
              <a:gd name="connsiteY130" fmla="*/ 2068814 h 6853244"/>
              <a:gd name="connsiteX131" fmla="*/ 7197571 w 7966123"/>
              <a:gd name="connsiteY131" fmla="*/ 1996525 h 6853244"/>
              <a:gd name="connsiteX132" fmla="*/ 7179023 w 7966123"/>
              <a:gd name="connsiteY132" fmla="*/ 1931369 h 6853244"/>
              <a:gd name="connsiteX133" fmla="*/ 7153341 w 7966123"/>
              <a:gd name="connsiteY133" fmla="*/ 1812471 h 6853244"/>
              <a:gd name="connsiteX134" fmla="*/ 7145256 w 7966123"/>
              <a:gd name="connsiteY134" fmla="*/ 1794875 h 6853244"/>
              <a:gd name="connsiteX135" fmla="*/ 7101026 w 7966123"/>
              <a:gd name="connsiteY135" fmla="*/ 1599883 h 6853244"/>
              <a:gd name="connsiteX136" fmla="*/ 7093417 w 7966123"/>
              <a:gd name="connsiteY136" fmla="*/ 1580859 h 6853244"/>
              <a:gd name="connsiteX137" fmla="*/ 7049187 w 7966123"/>
              <a:gd name="connsiteY137" fmla="*/ 1466718 h 6853244"/>
              <a:gd name="connsiteX138" fmla="*/ 7018749 w 7966123"/>
              <a:gd name="connsiteY138" fmla="*/ 1420110 h 6853244"/>
              <a:gd name="connsiteX139" fmla="*/ 7001152 w 7966123"/>
              <a:gd name="connsiteY139" fmla="*/ 1368271 h 6853244"/>
              <a:gd name="connsiteX140" fmla="*/ 6897949 w 7966123"/>
              <a:gd name="connsiteY140" fmla="*/ 1176133 h 6853244"/>
              <a:gd name="connsiteX141" fmla="*/ 6848488 w 7966123"/>
              <a:gd name="connsiteY141" fmla="*/ 1047248 h 6853244"/>
              <a:gd name="connsiteX142" fmla="*/ 6814721 w 7966123"/>
              <a:gd name="connsiteY142" fmla="*/ 963544 h 6853244"/>
              <a:gd name="connsiteX143" fmla="*/ 6785710 w 7966123"/>
              <a:gd name="connsiteY143" fmla="*/ 937862 h 6853244"/>
              <a:gd name="connsiteX144" fmla="*/ 6652070 w 7966123"/>
              <a:gd name="connsiteY144" fmla="*/ 840367 h 6853244"/>
              <a:gd name="connsiteX145" fmla="*/ 6699153 w 7966123"/>
              <a:gd name="connsiteY145" fmla="*/ 736212 h 6853244"/>
              <a:gd name="connsiteX146" fmla="*/ 6772394 w 7966123"/>
              <a:gd name="connsiteY146" fmla="*/ 646326 h 6853244"/>
              <a:gd name="connsiteX147" fmla="*/ 6780003 w 7966123"/>
              <a:gd name="connsiteY147" fmla="*/ 623022 h 6853244"/>
              <a:gd name="connsiteX148" fmla="*/ 6905559 w 7966123"/>
              <a:gd name="connsiteY148" fmla="*/ 489382 h 6853244"/>
              <a:gd name="connsiteX149" fmla="*/ 7077722 w 7966123"/>
              <a:gd name="connsiteY149" fmla="*/ 452761 h 6853244"/>
              <a:gd name="connsiteX150" fmla="*/ 7184254 w 7966123"/>
              <a:gd name="connsiteY150" fmla="*/ 468456 h 6853244"/>
              <a:gd name="connsiteX151" fmla="*/ 7279372 w 7966123"/>
              <a:gd name="connsiteY151" fmla="*/ 528380 h 6853244"/>
              <a:gd name="connsiteX152" fmla="*/ 7333589 w 7966123"/>
              <a:gd name="connsiteY152" fmla="*/ 529331 h 6853244"/>
              <a:gd name="connsiteX153" fmla="*/ 7354991 w 7966123"/>
              <a:gd name="connsiteY153" fmla="*/ 544550 h 6853244"/>
              <a:gd name="connsiteX154" fmla="*/ 7365930 w 7966123"/>
              <a:gd name="connsiteY154" fmla="*/ 623973 h 6853244"/>
              <a:gd name="connsiteX155" fmla="*/ 7492436 w 7966123"/>
              <a:gd name="connsiteY155" fmla="*/ 785674 h 6853244"/>
              <a:gd name="connsiteX156" fmla="*/ 7510033 w 7966123"/>
              <a:gd name="connsiteY156" fmla="*/ 816112 h 6853244"/>
              <a:gd name="connsiteX157" fmla="*/ 7573286 w 7966123"/>
              <a:gd name="connsiteY157" fmla="*/ 911705 h 6853244"/>
              <a:gd name="connsiteX158" fmla="*/ 7742596 w 7966123"/>
              <a:gd name="connsiteY158" fmla="*/ 1218460 h 6853244"/>
              <a:gd name="connsiteX159" fmla="*/ 7758766 w 7966123"/>
              <a:gd name="connsiteY159" fmla="*/ 1294555 h 6853244"/>
              <a:gd name="connsiteX160" fmla="*/ 7787302 w 7966123"/>
              <a:gd name="connsiteY160" fmla="*/ 1385392 h 6853244"/>
              <a:gd name="connsiteX161" fmla="*/ 7831056 w 7966123"/>
              <a:gd name="connsiteY161" fmla="*/ 1536154 h 6853244"/>
              <a:gd name="connsiteX162" fmla="*/ 7845799 w 7966123"/>
              <a:gd name="connsiteY162" fmla="*/ 1642211 h 6853244"/>
              <a:gd name="connsiteX163" fmla="*/ 7847701 w 7966123"/>
              <a:gd name="connsiteY163" fmla="*/ 1654100 h 6853244"/>
              <a:gd name="connsiteX164" fmla="*/ 7869103 w 7966123"/>
              <a:gd name="connsiteY164" fmla="*/ 1805338 h 6853244"/>
              <a:gd name="connsiteX165" fmla="*/ 7882895 w 7966123"/>
              <a:gd name="connsiteY165" fmla="*/ 1860982 h 6853244"/>
              <a:gd name="connsiteX166" fmla="*/ 7917613 w 7966123"/>
              <a:gd name="connsiteY166" fmla="*/ 2032669 h 6853244"/>
              <a:gd name="connsiteX167" fmla="*/ 7941868 w 7966123"/>
              <a:gd name="connsiteY167" fmla="*/ 2186285 h 6853244"/>
              <a:gd name="connsiteX168" fmla="*/ 7947575 w 7966123"/>
              <a:gd name="connsiteY168" fmla="*/ 2298048 h 6853244"/>
              <a:gd name="connsiteX169" fmla="*/ 7947100 w 7966123"/>
              <a:gd name="connsiteY169" fmla="*/ 2314218 h 6853244"/>
              <a:gd name="connsiteX170" fmla="*/ 7963270 w 7966123"/>
              <a:gd name="connsiteY170" fmla="*/ 2420275 h 6853244"/>
              <a:gd name="connsiteX171" fmla="*/ 7965648 w 7966123"/>
              <a:gd name="connsiteY171" fmla="*/ 2566756 h 6853244"/>
              <a:gd name="connsiteX172" fmla="*/ 7948527 w 7966123"/>
              <a:gd name="connsiteY172" fmla="*/ 2749383 h 6853244"/>
              <a:gd name="connsiteX173" fmla="*/ 7923796 w 7966123"/>
              <a:gd name="connsiteY173" fmla="*/ 2976239 h 6853244"/>
              <a:gd name="connsiteX174" fmla="*/ 7882420 w 7966123"/>
              <a:gd name="connsiteY174" fmla="*/ 3173133 h 6853244"/>
              <a:gd name="connsiteX175" fmla="*/ 7860067 w 7966123"/>
              <a:gd name="connsiteY175" fmla="*/ 3328651 h 6853244"/>
              <a:gd name="connsiteX176" fmla="*/ 7841043 w 7966123"/>
              <a:gd name="connsiteY176" fmla="*/ 3436610 h 6853244"/>
              <a:gd name="connsiteX177" fmla="*/ 7796813 w 7966123"/>
              <a:gd name="connsiteY177" fmla="*/ 3605444 h 6853244"/>
              <a:gd name="connsiteX178" fmla="*/ 7788253 w 7966123"/>
              <a:gd name="connsiteY178" fmla="*/ 3626370 h 6853244"/>
              <a:gd name="connsiteX179" fmla="*/ 7767327 w 7966123"/>
              <a:gd name="connsiteY179" fmla="*/ 3675356 h 6853244"/>
              <a:gd name="connsiteX180" fmla="*/ 7722146 w 7966123"/>
              <a:gd name="connsiteY180" fmla="*/ 3763340 h 6853244"/>
              <a:gd name="connsiteX181" fmla="*/ 7650332 w 7966123"/>
              <a:gd name="connsiteY181" fmla="*/ 3929320 h 6853244"/>
              <a:gd name="connsiteX182" fmla="*/ 7646527 w 7966123"/>
              <a:gd name="connsiteY182" fmla="*/ 3969745 h 6853244"/>
              <a:gd name="connsiteX183" fmla="*/ 7619894 w 7966123"/>
              <a:gd name="connsiteY183" fmla="*/ 4011597 h 6853244"/>
              <a:gd name="connsiteX184" fmla="*/ 7630357 w 7966123"/>
              <a:gd name="connsiteY184" fmla="*/ 4097203 h 6853244"/>
              <a:gd name="connsiteX185" fmla="*/ 7591834 w 7966123"/>
              <a:gd name="connsiteY185" fmla="*/ 4102910 h 6853244"/>
              <a:gd name="connsiteX186" fmla="*/ 7571859 w 7966123"/>
              <a:gd name="connsiteY186" fmla="*/ 4164261 h 6853244"/>
              <a:gd name="connsiteX187" fmla="*/ 7568530 w 7966123"/>
              <a:gd name="connsiteY187" fmla="*/ 4163310 h 6853244"/>
              <a:gd name="connsiteX188" fmla="*/ 7554263 w 7966123"/>
              <a:gd name="connsiteY188" fmla="*/ 4225137 h 6853244"/>
              <a:gd name="connsiteX189" fmla="*/ 7534764 w 7966123"/>
              <a:gd name="connsiteY189" fmla="*/ 4295049 h 6853244"/>
              <a:gd name="connsiteX190" fmla="*/ 7520021 w 7966123"/>
              <a:gd name="connsiteY190" fmla="*/ 4362107 h 6853244"/>
              <a:gd name="connsiteX191" fmla="*/ 7378770 w 7966123"/>
              <a:gd name="connsiteY191" fmla="*/ 4576598 h 6853244"/>
              <a:gd name="connsiteX192" fmla="*/ 7371636 w 7966123"/>
              <a:gd name="connsiteY192" fmla="*/ 4655545 h 6853244"/>
              <a:gd name="connsiteX193" fmla="*/ 7369734 w 7966123"/>
              <a:gd name="connsiteY193" fmla="*/ 4676947 h 6853244"/>
              <a:gd name="connsiteX194" fmla="*/ 7244654 w 7966123"/>
              <a:gd name="connsiteY194" fmla="*/ 4850537 h 6853244"/>
              <a:gd name="connsiteX195" fmla="*/ 7209936 w 7966123"/>
              <a:gd name="connsiteY195" fmla="*/ 4938045 h 6853244"/>
              <a:gd name="connsiteX196" fmla="*/ 7193290 w 7966123"/>
              <a:gd name="connsiteY196" fmla="*/ 5009384 h 6853244"/>
              <a:gd name="connsiteX197" fmla="*/ 7179974 w 7966123"/>
              <a:gd name="connsiteY197" fmla="*/ 5018896 h 6853244"/>
              <a:gd name="connsiteX198" fmla="*/ 7104355 w 7966123"/>
              <a:gd name="connsiteY198" fmla="*/ 5086430 h 6853244"/>
              <a:gd name="connsiteX199" fmla="*/ 7068211 w 7966123"/>
              <a:gd name="connsiteY199" fmla="*/ 5145878 h 6853244"/>
              <a:gd name="connsiteX200" fmla="*/ 7101502 w 7966123"/>
              <a:gd name="connsiteY200" fmla="*/ 5168706 h 6853244"/>
              <a:gd name="connsiteX201" fmla="*/ 7008762 w 7966123"/>
              <a:gd name="connsiteY201" fmla="*/ 5266202 h 6853244"/>
              <a:gd name="connsiteX202" fmla="*/ 6946935 w 7966123"/>
              <a:gd name="connsiteY202" fmla="*/ 5360845 h 6853244"/>
              <a:gd name="connsiteX203" fmla="*/ 6923631 w 7966123"/>
              <a:gd name="connsiteY203" fmla="*/ 5375588 h 6853244"/>
              <a:gd name="connsiteX204" fmla="*/ 6867512 w 7966123"/>
              <a:gd name="connsiteY204" fmla="*/ 5432658 h 6853244"/>
              <a:gd name="connsiteX205" fmla="*/ 6848963 w 7966123"/>
              <a:gd name="connsiteY205" fmla="*/ 5446451 h 6853244"/>
              <a:gd name="connsiteX206" fmla="*/ 6855146 w 7966123"/>
              <a:gd name="connsiteY206" fmla="*/ 5473084 h 6853244"/>
              <a:gd name="connsiteX207" fmla="*/ 6734822 w 7966123"/>
              <a:gd name="connsiteY207" fmla="*/ 5549654 h 6853244"/>
              <a:gd name="connsiteX208" fmla="*/ 6677276 w 7966123"/>
              <a:gd name="connsiteY208" fmla="*/ 5593408 h 6853244"/>
              <a:gd name="connsiteX209" fmla="*/ 6656350 w 7966123"/>
              <a:gd name="connsiteY209" fmla="*/ 5643345 h 6853244"/>
              <a:gd name="connsiteX210" fmla="*/ 6608791 w 7966123"/>
              <a:gd name="connsiteY210" fmla="*/ 5679965 h 6853244"/>
              <a:gd name="connsiteX211" fmla="*/ 6420933 w 7966123"/>
              <a:gd name="connsiteY211" fmla="*/ 5844995 h 6853244"/>
              <a:gd name="connsiteX212" fmla="*/ 6390496 w 7966123"/>
              <a:gd name="connsiteY212" fmla="*/ 5875908 h 6853244"/>
              <a:gd name="connsiteX213" fmla="*/ 6378606 w 7966123"/>
              <a:gd name="connsiteY213" fmla="*/ 5885420 h 6853244"/>
              <a:gd name="connsiteX214" fmla="*/ 6331998 w 7966123"/>
              <a:gd name="connsiteY214" fmla="*/ 5942491 h 6853244"/>
              <a:gd name="connsiteX215" fmla="*/ 6293951 w 7966123"/>
              <a:gd name="connsiteY215" fmla="*/ 5977208 h 6853244"/>
              <a:gd name="connsiteX216" fmla="*/ 6263513 w 7966123"/>
              <a:gd name="connsiteY216" fmla="*/ 6009073 h 6853244"/>
              <a:gd name="connsiteX217" fmla="*/ 6223563 w 7966123"/>
              <a:gd name="connsiteY217" fmla="*/ 6059486 h 6853244"/>
              <a:gd name="connsiteX218" fmla="*/ 6219759 w 7966123"/>
              <a:gd name="connsiteY218" fmla="*/ 6032377 h 6853244"/>
              <a:gd name="connsiteX219" fmla="*/ 6192650 w 7966123"/>
              <a:gd name="connsiteY219" fmla="*/ 6051401 h 6853244"/>
              <a:gd name="connsiteX220" fmla="*/ 6131299 w 7966123"/>
              <a:gd name="connsiteY220" fmla="*/ 6089448 h 6853244"/>
              <a:gd name="connsiteX221" fmla="*/ 6105142 w 7966123"/>
              <a:gd name="connsiteY221" fmla="*/ 6133677 h 6853244"/>
              <a:gd name="connsiteX222" fmla="*/ 6022865 w 7966123"/>
              <a:gd name="connsiteY222" fmla="*/ 6193126 h 6853244"/>
              <a:gd name="connsiteX223" fmla="*/ 5835007 w 7966123"/>
              <a:gd name="connsiteY223" fmla="*/ 6276354 h 6853244"/>
              <a:gd name="connsiteX224" fmla="*/ 5775083 w 7966123"/>
              <a:gd name="connsiteY224" fmla="*/ 6332949 h 6853244"/>
              <a:gd name="connsiteX225" fmla="*/ 5732280 w 7966123"/>
              <a:gd name="connsiteY225" fmla="*/ 6387167 h 6853244"/>
              <a:gd name="connsiteX226" fmla="*/ 5621467 w 7966123"/>
              <a:gd name="connsiteY226" fmla="*/ 6438530 h 6853244"/>
              <a:gd name="connsiteX227" fmla="*/ 5566299 w 7966123"/>
              <a:gd name="connsiteY227" fmla="*/ 6439957 h 6853244"/>
              <a:gd name="connsiteX228" fmla="*/ 5401745 w 7966123"/>
              <a:gd name="connsiteY228" fmla="*/ 6532222 h 6853244"/>
              <a:gd name="connsiteX229" fmla="*/ 5287128 w 7966123"/>
              <a:gd name="connsiteY229" fmla="*/ 6551245 h 6853244"/>
              <a:gd name="connsiteX230" fmla="*/ 5100697 w 7966123"/>
              <a:gd name="connsiteY230" fmla="*/ 6594048 h 6853244"/>
              <a:gd name="connsiteX231" fmla="*/ 5040773 w 7966123"/>
              <a:gd name="connsiteY231" fmla="*/ 6612596 h 6853244"/>
              <a:gd name="connsiteX232" fmla="*/ 4967532 w 7966123"/>
              <a:gd name="connsiteY232" fmla="*/ 6651119 h 6853244"/>
              <a:gd name="connsiteX233" fmla="*/ 4852439 w 7966123"/>
              <a:gd name="connsiteY233" fmla="*/ 6667289 h 6853244"/>
              <a:gd name="connsiteX234" fmla="*/ 4818672 w 7966123"/>
              <a:gd name="connsiteY234" fmla="*/ 6684410 h 6853244"/>
              <a:gd name="connsiteX235" fmla="*/ 4785381 w 7966123"/>
              <a:gd name="connsiteY235" fmla="*/ 6697251 h 6853244"/>
              <a:gd name="connsiteX236" fmla="*/ 4708336 w 7966123"/>
              <a:gd name="connsiteY236" fmla="*/ 6711043 h 6853244"/>
              <a:gd name="connsiteX237" fmla="*/ 4693117 w 7966123"/>
              <a:gd name="connsiteY237" fmla="*/ 6736250 h 6853244"/>
              <a:gd name="connsiteX238" fmla="*/ 4557098 w 7966123"/>
              <a:gd name="connsiteY238" fmla="*/ 6791418 h 6853244"/>
              <a:gd name="connsiteX239" fmla="*/ 4450566 w 7966123"/>
              <a:gd name="connsiteY239" fmla="*/ 6789515 h 6853244"/>
              <a:gd name="connsiteX240" fmla="*/ 4291719 w 7966123"/>
              <a:gd name="connsiteY240" fmla="*/ 6810917 h 6853244"/>
              <a:gd name="connsiteX241" fmla="*/ 4126690 w 7966123"/>
              <a:gd name="connsiteY241" fmla="*/ 6843733 h 6853244"/>
              <a:gd name="connsiteX242" fmla="*/ 4074375 w 7966123"/>
              <a:gd name="connsiteY242" fmla="*/ 6843257 h 6853244"/>
              <a:gd name="connsiteX243" fmla="*/ 3940258 w 7966123"/>
              <a:gd name="connsiteY243" fmla="*/ 6820904 h 6853244"/>
              <a:gd name="connsiteX244" fmla="*/ 3845141 w 7966123"/>
              <a:gd name="connsiteY244" fmla="*/ 6849915 h 6853244"/>
              <a:gd name="connsiteX245" fmla="*/ 3763815 w 7966123"/>
              <a:gd name="connsiteY245" fmla="*/ 6819478 h 6853244"/>
              <a:gd name="connsiteX246" fmla="*/ 3608297 w 7966123"/>
              <a:gd name="connsiteY246" fmla="*/ 6836599 h 6853244"/>
              <a:gd name="connsiteX247" fmla="*/ 3584042 w 7966123"/>
              <a:gd name="connsiteY247" fmla="*/ 6838025 h 6853244"/>
              <a:gd name="connsiteX248" fmla="*/ 3538861 w 7966123"/>
              <a:gd name="connsiteY248" fmla="*/ 6838501 h 6853244"/>
              <a:gd name="connsiteX249" fmla="*/ 3425195 w 7966123"/>
              <a:gd name="connsiteY249" fmla="*/ 6829465 h 6853244"/>
              <a:gd name="connsiteX250" fmla="*/ 3341967 w 7966123"/>
              <a:gd name="connsiteY250" fmla="*/ 6796649 h 6853244"/>
              <a:gd name="connsiteX251" fmla="*/ 3215460 w 7966123"/>
              <a:gd name="connsiteY251" fmla="*/ 6794271 h 6853244"/>
              <a:gd name="connsiteX252" fmla="*/ 2967678 w 7966123"/>
              <a:gd name="connsiteY252" fmla="*/ 6707714 h 6853244"/>
              <a:gd name="connsiteX253" fmla="*/ 2956264 w 7966123"/>
              <a:gd name="connsiteY253" fmla="*/ 6702482 h 6853244"/>
              <a:gd name="connsiteX254" fmla="*/ 2864000 w 7966123"/>
              <a:gd name="connsiteY254" fmla="*/ 6672996 h 6853244"/>
              <a:gd name="connsiteX255" fmla="*/ 2828806 w 7966123"/>
              <a:gd name="connsiteY255" fmla="*/ 6662533 h 6853244"/>
              <a:gd name="connsiteX256" fmla="*/ 2778869 w 7966123"/>
              <a:gd name="connsiteY256" fmla="*/ 6648741 h 6853244"/>
              <a:gd name="connsiteX257" fmla="*/ 2774589 w 7966123"/>
              <a:gd name="connsiteY257" fmla="*/ 6628766 h 6853244"/>
              <a:gd name="connsiteX258" fmla="*/ 2766028 w 7966123"/>
              <a:gd name="connsiteY258" fmla="*/ 6626864 h 6853244"/>
              <a:gd name="connsiteX259" fmla="*/ 2666630 w 7966123"/>
              <a:gd name="connsiteY259" fmla="*/ 6617828 h 6853244"/>
              <a:gd name="connsiteX260" fmla="*/ 2661399 w 7966123"/>
              <a:gd name="connsiteY260" fmla="*/ 6611645 h 6853244"/>
              <a:gd name="connsiteX261" fmla="*/ 2491138 w 7966123"/>
              <a:gd name="connsiteY261" fmla="*/ 6551721 h 6853244"/>
              <a:gd name="connsiteX262" fmla="*/ 2333242 w 7966123"/>
              <a:gd name="connsiteY262" fmla="*/ 6507491 h 6853244"/>
              <a:gd name="connsiteX263" fmla="*/ 2266659 w 7966123"/>
              <a:gd name="connsiteY263" fmla="*/ 6488467 h 6853244"/>
              <a:gd name="connsiteX264" fmla="*/ 2113044 w 7966123"/>
              <a:gd name="connsiteY264" fmla="*/ 6385740 h 6853244"/>
              <a:gd name="connsiteX265" fmla="*/ 2049791 w 7966123"/>
              <a:gd name="connsiteY265" fmla="*/ 6365290 h 6853244"/>
              <a:gd name="connsiteX266" fmla="*/ 1948014 w 7966123"/>
              <a:gd name="connsiteY266" fmla="*/ 6313926 h 6853244"/>
              <a:gd name="connsiteX267" fmla="*/ 1891895 w 7966123"/>
              <a:gd name="connsiteY267" fmla="*/ 6268745 h 6853244"/>
              <a:gd name="connsiteX268" fmla="*/ 1800582 w 7966123"/>
              <a:gd name="connsiteY268" fmla="*/ 6218333 h 6853244"/>
              <a:gd name="connsiteX269" fmla="*/ 1704988 w 7966123"/>
              <a:gd name="connsiteY269" fmla="*/ 6174578 h 6853244"/>
              <a:gd name="connsiteX270" fmla="*/ 1504765 w 7966123"/>
              <a:gd name="connsiteY270" fmla="*/ 6063766 h 6853244"/>
              <a:gd name="connsiteX271" fmla="*/ 1471474 w 7966123"/>
              <a:gd name="connsiteY271" fmla="*/ 6012402 h 6853244"/>
              <a:gd name="connsiteX272" fmla="*/ 1353052 w 7966123"/>
              <a:gd name="connsiteY272" fmla="*/ 5896834 h 6853244"/>
              <a:gd name="connsiteX273" fmla="*/ 1262690 w 7966123"/>
              <a:gd name="connsiteY273" fmla="*/ 5874957 h 6853244"/>
              <a:gd name="connsiteX274" fmla="*/ 1182315 w 7966123"/>
              <a:gd name="connsiteY274" fmla="*/ 5813130 h 6853244"/>
              <a:gd name="connsiteX275" fmla="*/ 1106697 w 7966123"/>
              <a:gd name="connsiteY275" fmla="*/ 5755584 h 6853244"/>
              <a:gd name="connsiteX276" fmla="*/ 1037736 w 7966123"/>
              <a:gd name="connsiteY276" fmla="*/ 5689477 h 6853244"/>
              <a:gd name="connsiteX277" fmla="*/ 996360 w 7966123"/>
              <a:gd name="connsiteY277" fmla="*/ 5650479 h 6853244"/>
              <a:gd name="connsiteX278" fmla="*/ 973056 w 7966123"/>
              <a:gd name="connsiteY278" fmla="*/ 5629077 h 6853244"/>
              <a:gd name="connsiteX279" fmla="*/ 937387 w 7966123"/>
              <a:gd name="connsiteY279" fmla="*/ 5590554 h 6853244"/>
              <a:gd name="connsiteX280" fmla="*/ 919314 w 7966123"/>
              <a:gd name="connsiteY280" fmla="*/ 5580091 h 6853244"/>
              <a:gd name="connsiteX281" fmla="*/ 779015 w 7966123"/>
              <a:gd name="connsiteY281" fmla="*/ 5438841 h 6853244"/>
              <a:gd name="connsiteX282" fmla="*/ 615888 w 7966123"/>
              <a:gd name="connsiteY282" fmla="*/ 5207229 h 6853244"/>
              <a:gd name="connsiteX283" fmla="*/ 544550 w 7966123"/>
              <a:gd name="connsiteY283" fmla="*/ 5107356 h 6853244"/>
              <a:gd name="connsiteX284" fmla="*/ 522197 w 7966123"/>
              <a:gd name="connsiteY284" fmla="*/ 5033163 h 6853244"/>
              <a:gd name="connsiteX285" fmla="*/ 428506 w 7966123"/>
              <a:gd name="connsiteY285" fmla="*/ 4894291 h 6853244"/>
              <a:gd name="connsiteX286" fmla="*/ 427555 w 7966123"/>
              <a:gd name="connsiteY286" fmla="*/ 4850062 h 6853244"/>
              <a:gd name="connsiteX287" fmla="*/ 440396 w 7966123"/>
              <a:gd name="connsiteY287" fmla="*/ 4845306 h 6853244"/>
              <a:gd name="connsiteX288" fmla="*/ 384276 w 7966123"/>
              <a:gd name="connsiteY288" fmla="*/ 4792040 h 6853244"/>
              <a:gd name="connsiteX289" fmla="*/ 369057 w 7966123"/>
              <a:gd name="connsiteY289" fmla="*/ 4746859 h 6853244"/>
              <a:gd name="connsiteX290" fmla="*/ 333864 w 7966123"/>
              <a:gd name="connsiteY290" fmla="*/ 4677898 h 6853244"/>
              <a:gd name="connsiteX291" fmla="*/ 331486 w 7966123"/>
              <a:gd name="connsiteY291" fmla="*/ 4640802 h 6853244"/>
              <a:gd name="connsiteX292" fmla="*/ 332437 w 7966123"/>
              <a:gd name="connsiteY292" fmla="*/ 4617023 h 6853244"/>
              <a:gd name="connsiteX293" fmla="*/ 288683 w 7966123"/>
              <a:gd name="connsiteY293" fmla="*/ 4481004 h 6853244"/>
              <a:gd name="connsiteX294" fmla="*/ 246355 w 7966123"/>
              <a:gd name="connsiteY294" fmla="*/ 4398727 h 6853244"/>
              <a:gd name="connsiteX295" fmla="*/ 165030 w 7966123"/>
              <a:gd name="connsiteY295" fmla="*/ 4264135 h 6853244"/>
              <a:gd name="connsiteX296" fmla="*/ 142201 w 7966123"/>
              <a:gd name="connsiteY296" fmla="*/ 4204211 h 6853244"/>
              <a:gd name="connsiteX297" fmla="*/ 98923 w 7966123"/>
              <a:gd name="connsiteY297" fmla="*/ 4053925 h 6853244"/>
              <a:gd name="connsiteX298" fmla="*/ 92740 w 7966123"/>
              <a:gd name="connsiteY298" fmla="*/ 3964038 h 6853244"/>
              <a:gd name="connsiteX299" fmla="*/ 60875 w 7966123"/>
              <a:gd name="connsiteY299" fmla="*/ 3807569 h 6853244"/>
              <a:gd name="connsiteX300" fmla="*/ 43754 w 7966123"/>
              <a:gd name="connsiteY300" fmla="*/ 3739560 h 6853244"/>
              <a:gd name="connsiteX301" fmla="*/ 17121 w 7966123"/>
              <a:gd name="connsiteY301" fmla="*/ 3638735 h 6853244"/>
              <a:gd name="connsiteX302" fmla="*/ 5231 w 7966123"/>
              <a:gd name="connsiteY302" fmla="*/ 3482266 h 6853244"/>
              <a:gd name="connsiteX303" fmla="*/ 0 w 7966123"/>
              <a:gd name="connsiteY303" fmla="*/ 3434707 h 6853244"/>
              <a:gd name="connsiteX304" fmla="*/ 1902 w 7966123"/>
              <a:gd name="connsiteY304" fmla="*/ 3249703 h 6853244"/>
              <a:gd name="connsiteX305" fmla="*/ 13792 w 7966123"/>
              <a:gd name="connsiteY305" fmla="*/ 3117489 h 6853244"/>
              <a:gd name="connsiteX306" fmla="*/ 34242 w 7966123"/>
              <a:gd name="connsiteY306" fmla="*/ 3077540 h 6853244"/>
              <a:gd name="connsiteX307" fmla="*/ 18072 w 7966123"/>
              <a:gd name="connsiteY307" fmla="*/ 3053760 h 6853244"/>
              <a:gd name="connsiteX308" fmla="*/ 73241 w 7966123"/>
              <a:gd name="connsiteY308" fmla="*/ 3029505 h 6853244"/>
              <a:gd name="connsiteX309" fmla="*/ 36145 w 7966123"/>
              <a:gd name="connsiteY309" fmla="*/ 3007628 h 6853244"/>
              <a:gd name="connsiteX310" fmla="*/ 19975 w 7966123"/>
              <a:gd name="connsiteY310" fmla="*/ 2988129 h 6853244"/>
              <a:gd name="connsiteX311" fmla="*/ 32340 w 7966123"/>
              <a:gd name="connsiteY311" fmla="*/ 2831184 h 6853244"/>
              <a:gd name="connsiteX312" fmla="*/ 134592 w 7966123"/>
              <a:gd name="connsiteY312" fmla="*/ 2780296 h 6853244"/>
              <a:gd name="connsiteX313" fmla="*/ 85131 w 7966123"/>
              <a:gd name="connsiteY313" fmla="*/ 2766504 h 6853244"/>
              <a:gd name="connsiteX314" fmla="*/ 29487 w 7966123"/>
              <a:gd name="connsiteY314" fmla="*/ 2667106 h 6853244"/>
              <a:gd name="connsiteX315" fmla="*/ 25682 w 7966123"/>
              <a:gd name="connsiteY315" fmla="*/ 2631912 h 6853244"/>
              <a:gd name="connsiteX316" fmla="*/ 27109 w 7966123"/>
              <a:gd name="connsiteY316" fmla="*/ 2589109 h 6853244"/>
              <a:gd name="connsiteX317" fmla="*/ 37096 w 7966123"/>
              <a:gd name="connsiteY317" fmla="*/ 2554391 h 6853244"/>
              <a:gd name="connsiteX318" fmla="*/ 67534 w 7966123"/>
              <a:gd name="connsiteY318" fmla="*/ 2526807 h 6853244"/>
              <a:gd name="connsiteX319" fmla="*/ 32340 w 7966123"/>
              <a:gd name="connsiteY319" fmla="*/ 2494467 h 6853244"/>
              <a:gd name="connsiteX320" fmla="*/ 27109 w 7966123"/>
              <a:gd name="connsiteY320" fmla="*/ 2444054 h 6853244"/>
              <a:gd name="connsiteX321" fmla="*/ 91789 w 7966123"/>
              <a:gd name="connsiteY321" fmla="*/ 2369387 h 6853244"/>
              <a:gd name="connsiteX322" fmla="*/ 104154 w 7966123"/>
              <a:gd name="connsiteY322" fmla="*/ 2336096 h 6853244"/>
              <a:gd name="connsiteX323" fmla="*/ 113666 w 7966123"/>
              <a:gd name="connsiteY323" fmla="*/ 2299475 h 6853244"/>
              <a:gd name="connsiteX324" fmla="*/ 176919 w 7966123"/>
              <a:gd name="connsiteY324" fmla="*/ 2260952 h 6853244"/>
              <a:gd name="connsiteX325" fmla="*/ 184053 w 7966123"/>
              <a:gd name="connsiteY325" fmla="*/ 2240026 h 6853244"/>
              <a:gd name="connsiteX326" fmla="*/ 162652 w 7966123"/>
              <a:gd name="connsiteY326" fmla="*/ 2237173 h 6853244"/>
              <a:gd name="connsiteX327" fmla="*/ 131263 w 7966123"/>
              <a:gd name="connsiteY327" fmla="*/ 2240026 h 6853244"/>
              <a:gd name="connsiteX328" fmla="*/ 115093 w 7966123"/>
              <a:gd name="connsiteY328" fmla="*/ 2153469 h 6853244"/>
              <a:gd name="connsiteX329" fmla="*/ 151713 w 7966123"/>
              <a:gd name="connsiteY329" fmla="*/ 2122080 h 6853244"/>
              <a:gd name="connsiteX330" fmla="*/ 189760 w 7966123"/>
              <a:gd name="connsiteY330" fmla="*/ 2112569 h 6853244"/>
              <a:gd name="connsiteX331" fmla="*/ 138397 w 7966123"/>
              <a:gd name="connsiteY331" fmla="*/ 2102106 h 6853244"/>
              <a:gd name="connsiteX332" fmla="*/ 107483 w 7966123"/>
              <a:gd name="connsiteY332" fmla="*/ 2070241 h 6853244"/>
              <a:gd name="connsiteX333" fmla="*/ 158847 w 7966123"/>
              <a:gd name="connsiteY333" fmla="*/ 2038852 h 6853244"/>
              <a:gd name="connsiteX334" fmla="*/ 142677 w 7966123"/>
              <a:gd name="connsiteY334" fmla="*/ 2016499 h 6853244"/>
              <a:gd name="connsiteX335" fmla="*/ 144104 w 7966123"/>
              <a:gd name="connsiteY335" fmla="*/ 1966087 h 6853244"/>
              <a:gd name="connsiteX336" fmla="*/ 190711 w 7966123"/>
              <a:gd name="connsiteY336" fmla="*/ 1897602 h 6853244"/>
              <a:gd name="connsiteX337" fmla="*/ 210686 w 7966123"/>
              <a:gd name="connsiteY337" fmla="*/ 1870493 h 6853244"/>
              <a:gd name="connsiteX338" fmla="*/ 199272 w 7966123"/>
              <a:gd name="connsiteY338" fmla="*/ 1861933 h 6853244"/>
              <a:gd name="connsiteX339" fmla="*/ 166456 w 7966123"/>
              <a:gd name="connsiteY339" fmla="*/ 1913772 h 6853244"/>
              <a:gd name="connsiteX340" fmla="*/ 148859 w 7966123"/>
              <a:gd name="connsiteY340" fmla="*/ 1890468 h 6853244"/>
              <a:gd name="connsiteX341" fmla="*/ 165505 w 7966123"/>
              <a:gd name="connsiteY341" fmla="*/ 1861457 h 6853244"/>
              <a:gd name="connsiteX342" fmla="*/ 213064 w 7966123"/>
              <a:gd name="connsiteY342" fmla="*/ 1840056 h 6853244"/>
              <a:gd name="connsiteX343" fmla="*/ 227807 w 7966123"/>
              <a:gd name="connsiteY343" fmla="*/ 1820081 h 6853244"/>
              <a:gd name="connsiteX344" fmla="*/ 260623 w 7966123"/>
              <a:gd name="connsiteY344" fmla="*/ 1777754 h 6853244"/>
              <a:gd name="connsiteX345" fmla="*/ 219722 w 7966123"/>
              <a:gd name="connsiteY345" fmla="*/ 1768717 h 6853244"/>
              <a:gd name="connsiteX346" fmla="*/ 254440 w 7966123"/>
              <a:gd name="connsiteY346" fmla="*/ 1747791 h 6853244"/>
              <a:gd name="connsiteX347" fmla="*/ 231612 w 7966123"/>
              <a:gd name="connsiteY347" fmla="*/ 1711646 h 6853244"/>
              <a:gd name="connsiteX348" fmla="*/ 226381 w 7966123"/>
              <a:gd name="connsiteY348" fmla="*/ 1730670 h 6853244"/>
              <a:gd name="connsiteX349" fmla="*/ 211637 w 7966123"/>
              <a:gd name="connsiteY349" fmla="*/ 1749218 h 6853244"/>
              <a:gd name="connsiteX350" fmla="*/ 207357 w 7966123"/>
              <a:gd name="connsiteY350" fmla="*/ 1725439 h 6853244"/>
              <a:gd name="connsiteX351" fmla="*/ 252062 w 7966123"/>
              <a:gd name="connsiteY351" fmla="*/ 1657905 h 6853244"/>
              <a:gd name="connsiteX352" fmla="*/ 272988 w 7966123"/>
              <a:gd name="connsiteY352" fmla="*/ 1617480 h 6853244"/>
              <a:gd name="connsiteX353" fmla="*/ 322450 w 7966123"/>
              <a:gd name="connsiteY353" fmla="*/ 1605114 h 6853244"/>
              <a:gd name="connsiteX354" fmla="*/ 336242 w 7966123"/>
              <a:gd name="connsiteY354" fmla="*/ 1504765 h 6853244"/>
              <a:gd name="connsiteX355" fmla="*/ 285354 w 7966123"/>
              <a:gd name="connsiteY355" fmla="*/ 1477657 h 6853244"/>
              <a:gd name="connsiteX356" fmla="*/ 307706 w 7966123"/>
              <a:gd name="connsiteY356" fmla="*/ 1436756 h 6853244"/>
              <a:gd name="connsiteX357" fmla="*/ 334815 w 7966123"/>
              <a:gd name="connsiteY357" fmla="*/ 1472425 h 6853244"/>
              <a:gd name="connsiteX358" fmla="*/ 398544 w 7966123"/>
              <a:gd name="connsiteY358" fmla="*/ 1457206 h 6853244"/>
              <a:gd name="connsiteX359" fmla="*/ 364302 w 7966123"/>
              <a:gd name="connsiteY359" fmla="*/ 1437231 h 6853244"/>
              <a:gd name="connsiteX360" fmla="*/ 397117 w 7966123"/>
              <a:gd name="connsiteY360" fmla="*/ 1426293 h 6853244"/>
              <a:gd name="connsiteX361" fmla="*/ 366679 w 7966123"/>
              <a:gd name="connsiteY361" fmla="*/ 1373978 h 6853244"/>
              <a:gd name="connsiteX362" fmla="*/ 392361 w 7966123"/>
              <a:gd name="connsiteY362" fmla="*/ 1356857 h 6853244"/>
              <a:gd name="connsiteX363" fmla="*/ 376191 w 7966123"/>
              <a:gd name="connsiteY363" fmla="*/ 1337833 h 6853244"/>
              <a:gd name="connsiteX364" fmla="*/ 346705 w 7966123"/>
              <a:gd name="connsiteY364" fmla="*/ 1359235 h 6853244"/>
              <a:gd name="connsiteX365" fmla="*/ 382850 w 7966123"/>
              <a:gd name="connsiteY365" fmla="*/ 1274104 h 6853244"/>
              <a:gd name="connsiteX366" fmla="*/ 382850 w 7966123"/>
              <a:gd name="connsiteY366" fmla="*/ 1317858 h 6853244"/>
              <a:gd name="connsiteX367" fmla="*/ 389983 w 7966123"/>
              <a:gd name="connsiteY367" fmla="*/ 1321188 h 6853244"/>
              <a:gd name="connsiteX368" fmla="*/ 407580 w 7966123"/>
              <a:gd name="connsiteY368" fmla="*/ 1284092 h 6853244"/>
              <a:gd name="connsiteX369" fmla="*/ 424701 w 7966123"/>
              <a:gd name="connsiteY369" fmla="*/ 1266019 h 6853244"/>
              <a:gd name="connsiteX370" fmla="*/ 442298 w 7966123"/>
              <a:gd name="connsiteY370" fmla="*/ 1256507 h 6853244"/>
              <a:gd name="connsiteX371" fmla="*/ 509356 w 7966123"/>
              <a:gd name="connsiteY371" fmla="*/ 1217985 h 6853244"/>
              <a:gd name="connsiteX372" fmla="*/ 478919 w 7966123"/>
              <a:gd name="connsiteY372" fmla="*/ 1190400 h 6853244"/>
              <a:gd name="connsiteX373" fmla="*/ 483674 w 7966123"/>
              <a:gd name="connsiteY373" fmla="*/ 1160438 h 6853244"/>
              <a:gd name="connsiteX374" fmla="*/ 548355 w 7966123"/>
              <a:gd name="connsiteY374" fmla="*/ 1100990 h 6853244"/>
              <a:gd name="connsiteX375" fmla="*/ 502222 w 7966123"/>
              <a:gd name="connsiteY375" fmla="*/ 1098612 h 6853244"/>
              <a:gd name="connsiteX376" fmla="*/ 545977 w 7966123"/>
              <a:gd name="connsiteY376" fmla="*/ 1056284 h 6853244"/>
              <a:gd name="connsiteX377" fmla="*/ 551684 w 7966123"/>
              <a:gd name="connsiteY377" fmla="*/ 993982 h 6853244"/>
              <a:gd name="connsiteX378" fmla="*/ 626351 w 7966123"/>
              <a:gd name="connsiteY378" fmla="*/ 1003018 h 6853244"/>
              <a:gd name="connsiteX379" fmla="*/ 575939 w 7966123"/>
              <a:gd name="connsiteY379" fmla="*/ 1008250 h 6853244"/>
              <a:gd name="connsiteX380" fmla="*/ 566427 w 7966123"/>
              <a:gd name="connsiteY380" fmla="*/ 995884 h 6853244"/>
              <a:gd name="connsiteX381" fmla="*/ 620169 w 7966123"/>
              <a:gd name="connsiteY381" fmla="*/ 961166 h 6853244"/>
              <a:gd name="connsiteX382" fmla="*/ 591158 w 7966123"/>
              <a:gd name="connsiteY382" fmla="*/ 908376 h 6853244"/>
              <a:gd name="connsiteX383" fmla="*/ 668679 w 7966123"/>
              <a:gd name="connsiteY383" fmla="*/ 884596 h 6853244"/>
              <a:gd name="connsiteX384" fmla="*/ 669154 w 7966123"/>
              <a:gd name="connsiteY384" fmla="*/ 824197 h 6853244"/>
              <a:gd name="connsiteX385" fmla="*/ 684373 w 7966123"/>
              <a:gd name="connsiteY385" fmla="*/ 766650 h 6853244"/>
              <a:gd name="connsiteX386" fmla="*/ 759992 w 7966123"/>
              <a:gd name="connsiteY386" fmla="*/ 753334 h 6853244"/>
              <a:gd name="connsiteX387" fmla="*/ 762845 w 7966123"/>
              <a:gd name="connsiteY387" fmla="*/ 735737 h 6853244"/>
              <a:gd name="connsiteX388" fmla="*/ 733359 w 7966123"/>
              <a:gd name="connsiteY388" fmla="*/ 710531 h 6853244"/>
              <a:gd name="connsiteX389" fmla="*/ 803271 w 7966123"/>
              <a:gd name="connsiteY389" fmla="*/ 686276 h 6853244"/>
              <a:gd name="connsiteX390" fmla="*/ 828001 w 7966123"/>
              <a:gd name="connsiteY390" fmla="*/ 653460 h 6853244"/>
              <a:gd name="connsiteX391" fmla="*/ 763321 w 7966123"/>
              <a:gd name="connsiteY391" fmla="*/ 685800 h 6853244"/>
              <a:gd name="connsiteX392" fmla="*/ 758565 w 7966123"/>
              <a:gd name="connsiteY392" fmla="*/ 680093 h 6853244"/>
              <a:gd name="connsiteX393" fmla="*/ 788052 w 7966123"/>
              <a:gd name="connsiteY393" fmla="*/ 645851 h 6853244"/>
              <a:gd name="connsiteX394" fmla="*/ 815636 w 7966123"/>
              <a:gd name="connsiteY394" fmla="*/ 595914 h 6853244"/>
              <a:gd name="connsiteX395" fmla="*/ 865573 w 7966123"/>
              <a:gd name="connsiteY395" fmla="*/ 561671 h 6853244"/>
              <a:gd name="connsiteX396" fmla="*/ 915510 w 7966123"/>
              <a:gd name="connsiteY396" fmla="*/ 493662 h 6853244"/>
              <a:gd name="connsiteX397" fmla="*/ 938814 w 7966123"/>
              <a:gd name="connsiteY397" fmla="*/ 453237 h 6853244"/>
              <a:gd name="connsiteX398" fmla="*/ 1016335 w 7966123"/>
              <a:gd name="connsiteY398" fmla="*/ 366679 h 6853244"/>
              <a:gd name="connsiteX399" fmla="*/ 1077210 w 7966123"/>
              <a:gd name="connsiteY399" fmla="*/ 282500 h 6853244"/>
              <a:gd name="connsiteX400" fmla="*/ 1106697 w 7966123"/>
              <a:gd name="connsiteY400" fmla="*/ 286780 h 6853244"/>
              <a:gd name="connsiteX401" fmla="*/ 1071979 w 7966123"/>
              <a:gd name="connsiteY401" fmla="*/ 360972 h 6853244"/>
              <a:gd name="connsiteX402" fmla="*/ 1138086 w 7966123"/>
              <a:gd name="connsiteY402" fmla="*/ 299146 h 6853244"/>
              <a:gd name="connsiteX403" fmla="*/ 1160914 w 7966123"/>
              <a:gd name="connsiteY403" fmla="*/ 344327 h 6853244"/>
              <a:gd name="connsiteX404" fmla="*/ 1193730 w 7966123"/>
              <a:gd name="connsiteY404" fmla="*/ 345278 h 6853244"/>
              <a:gd name="connsiteX405" fmla="*/ 1232252 w 7966123"/>
              <a:gd name="connsiteY405" fmla="*/ 301048 h 6853244"/>
              <a:gd name="connsiteX406" fmla="*/ 1191352 w 7966123"/>
              <a:gd name="connsiteY406" fmla="*/ 303902 h 6853244"/>
              <a:gd name="connsiteX407" fmla="*/ 1164243 w 7966123"/>
              <a:gd name="connsiteY407" fmla="*/ 306755 h 6853244"/>
              <a:gd name="connsiteX408" fmla="*/ 1104794 w 7966123"/>
              <a:gd name="connsiteY408" fmla="*/ 287732 h 6853244"/>
              <a:gd name="connsiteX409" fmla="*/ 1116684 w 7966123"/>
              <a:gd name="connsiteY409" fmla="*/ 267281 h 6853244"/>
              <a:gd name="connsiteX410" fmla="*/ 1237959 w 7966123"/>
              <a:gd name="connsiteY410" fmla="*/ 257769 h 6853244"/>
              <a:gd name="connsiteX411" fmla="*/ 1301213 w 7966123"/>
              <a:gd name="connsiteY411" fmla="*/ 257769 h 6853244"/>
              <a:gd name="connsiteX412" fmla="*/ 1267446 w 7966123"/>
              <a:gd name="connsiteY412" fmla="*/ 192614 h 6853244"/>
              <a:gd name="connsiteX413" fmla="*/ 1314529 w 7966123"/>
              <a:gd name="connsiteY413" fmla="*/ 151237 h 6853244"/>
              <a:gd name="connsiteX414" fmla="*/ 1255556 w 7966123"/>
              <a:gd name="connsiteY414" fmla="*/ 140299 h 6853244"/>
              <a:gd name="connsiteX415" fmla="*/ 1270299 w 7966123"/>
              <a:gd name="connsiteY415" fmla="*/ 177870 h 6853244"/>
              <a:gd name="connsiteX416" fmla="*/ 1233679 w 7966123"/>
              <a:gd name="connsiteY416" fmla="*/ 144579 h 6853244"/>
              <a:gd name="connsiteX417" fmla="*/ 1321663 w 7966123"/>
              <a:gd name="connsiteY417" fmla="*/ 100825 h 6853244"/>
              <a:gd name="connsiteX418" fmla="*/ 1327370 w 7966123"/>
              <a:gd name="connsiteY418" fmla="*/ 107008 h 6853244"/>
              <a:gd name="connsiteX419" fmla="*/ 1350674 w 7966123"/>
              <a:gd name="connsiteY419" fmla="*/ 121275 h 6853244"/>
              <a:gd name="connsiteX420" fmla="*/ 1398709 w 7966123"/>
              <a:gd name="connsiteY420" fmla="*/ 91313 h 6853244"/>
              <a:gd name="connsiteX421" fmla="*/ 1395379 w 7966123"/>
              <a:gd name="connsiteY421" fmla="*/ 48035 h 6853244"/>
              <a:gd name="connsiteX422" fmla="*/ 1396331 w 7966123"/>
              <a:gd name="connsiteY422" fmla="*/ 48986 h 6853244"/>
              <a:gd name="connsiteX423" fmla="*/ 1509521 w 7966123"/>
              <a:gd name="connsiteY423" fmla="*/ 41852 h 6853244"/>
              <a:gd name="connsiteX424" fmla="*/ 1487168 w 7966123"/>
              <a:gd name="connsiteY424" fmla="*/ 10463 h 6853244"/>
              <a:gd name="connsiteX425" fmla="*/ 1497156 w 7966123"/>
              <a:gd name="connsiteY425" fmla="*/ 0 h 6853244"/>
              <a:gd name="connsiteX426" fmla="*/ 1550422 w 7966123"/>
              <a:gd name="connsiteY426" fmla="*/ 43279 h 6853244"/>
              <a:gd name="connsiteX427" fmla="*/ 1548519 w 7966123"/>
              <a:gd name="connsiteY427" fmla="*/ 55168 h 6853244"/>
              <a:gd name="connsiteX428" fmla="*/ 1492400 w 7966123"/>
              <a:gd name="connsiteY428" fmla="*/ 114617 h 6853244"/>
              <a:gd name="connsiteX429" fmla="*/ 1474327 w 7966123"/>
              <a:gd name="connsiteY429" fmla="*/ 146957 h 6853244"/>
              <a:gd name="connsiteX430" fmla="*/ 1461011 w 7966123"/>
              <a:gd name="connsiteY430" fmla="*/ 110337 h 6853244"/>
              <a:gd name="connsiteX431" fmla="*/ 1450072 w 7966123"/>
              <a:gd name="connsiteY431" fmla="*/ 118897 h 6853244"/>
              <a:gd name="connsiteX432" fmla="*/ 1464340 w 7966123"/>
              <a:gd name="connsiteY432" fmla="*/ 148860 h 6853244"/>
              <a:gd name="connsiteX433" fmla="*/ 1404891 w 7966123"/>
              <a:gd name="connsiteY433" fmla="*/ 202601 h 6853244"/>
              <a:gd name="connsiteX434" fmla="*/ 1406794 w 7966123"/>
              <a:gd name="connsiteY434" fmla="*/ 236844 h 6853244"/>
              <a:gd name="connsiteX435" fmla="*/ 1358284 w 7966123"/>
              <a:gd name="connsiteY435" fmla="*/ 228759 h 6853244"/>
              <a:gd name="connsiteX436" fmla="*/ 1326419 w 7966123"/>
              <a:gd name="connsiteY436" fmla="*/ 284403 h 6853244"/>
              <a:gd name="connsiteX437" fmla="*/ 1334028 w 7966123"/>
              <a:gd name="connsiteY437" fmla="*/ 287732 h 6853244"/>
              <a:gd name="connsiteX438" fmla="*/ 1324041 w 7966123"/>
              <a:gd name="connsiteY438" fmla="*/ 320547 h 6853244"/>
              <a:gd name="connsiteX439" fmla="*/ 1200388 w 7966123"/>
              <a:gd name="connsiteY439" fmla="*/ 439920 h 6853244"/>
              <a:gd name="connsiteX440" fmla="*/ 1237008 w 7966123"/>
              <a:gd name="connsiteY440" fmla="*/ 448481 h 6853244"/>
              <a:gd name="connsiteX441" fmla="*/ 1237008 w 7966123"/>
              <a:gd name="connsiteY441" fmla="*/ 455139 h 6853244"/>
              <a:gd name="connsiteX442" fmla="*/ 1204193 w 7966123"/>
              <a:gd name="connsiteY442" fmla="*/ 463224 h 6853244"/>
              <a:gd name="connsiteX443" fmla="*/ 1206570 w 7966123"/>
              <a:gd name="connsiteY443" fmla="*/ 495564 h 6853244"/>
              <a:gd name="connsiteX444" fmla="*/ 1198485 w 7966123"/>
              <a:gd name="connsiteY444" fmla="*/ 499369 h 6853244"/>
              <a:gd name="connsiteX445" fmla="*/ 1169950 w 7966123"/>
              <a:gd name="connsiteY445" fmla="*/ 467029 h 6853244"/>
              <a:gd name="connsiteX446" fmla="*/ 1136183 w 7966123"/>
              <a:gd name="connsiteY446" fmla="*/ 536941 h 6853244"/>
              <a:gd name="connsiteX447" fmla="*/ 1177559 w 7966123"/>
              <a:gd name="connsiteY447" fmla="*/ 588304 h 6853244"/>
              <a:gd name="connsiteX448" fmla="*/ 1091002 w 7966123"/>
              <a:gd name="connsiteY448" fmla="*/ 588304 h 6853244"/>
              <a:gd name="connsiteX449" fmla="*/ 1103368 w 7966123"/>
              <a:gd name="connsiteY449" fmla="*/ 651082 h 6853244"/>
              <a:gd name="connsiteX450" fmla="*/ 1051528 w 7966123"/>
              <a:gd name="connsiteY450" fmla="*/ 738115 h 6853244"/>
              <a:gd name="connsiteX451" fmla="*/ 975910 w 7966123"/>
              <a:gd name="connsiteY451" fmla="*/ 728603 h 6853244"/>
              <a:gd name="connsiteX452" fmla="*/ 949277 w 7966123"/>
              <a:gd name="connsiteY452" fmla="*/ 771406 h 6853244"/>
              <a:gd name="connsiteX453" fmla="*/ 1012054 w 7966123"/>
              <a:gd name="connsiteY453" fmla="*/ 785674 h 6853244"/>
              <a:gd name="connsiteX454" fmla="*/ 1011579 w 7966123"/>
              <a:gd name="connsiteY454" fmla="*/ 795661 h 6853244"/>
              <a:gd name="connsiteX455" fmla="*/ 977812 w 7966123"/>
              <a:gd name="connsiteY455" fmla="*/ 797564 h 6853244"/>
              <a:gd name="connsiteX456" fmla="*/ 988750 w 7966123"/>
              <a:gd name="connsiteY456" fmla="*/ 802319 h 6853244"/>
              <a:gd name="connsiteX457" fmla="*/ 970678 w 7966123"/>
              <a:gd name="connsiteY457" fmla="*/ 837989 h 6853244"/>
              <a:gd name="connsiteX458" fmla="*/ 968776 w 7966123"/>
              <a:gd name="connsiteY458" fmla="*/ 858915 h 6853244"/>
              <a:gd name="connsiteX459" fmla="*/ 935009 w 7966123"/>
              <a:gd name="connsiteY459" fmla="*/ 885548 h 6853244"/>
              <a:gd name="connsiteX460" fmla="*/ 916461 w 7966123"/>
              <a:gd name="connsiteY460" fmla="*/ 859390 h 6853244"/>
              <a:gd name="connsiteX461" fmla="*/ 905047 w 7966123"/>
              <a:gd name="connsiteY461" fmla="*/ 827526 h 6853244"/>
              <a:gd name="connsiteX462" fmla="*/ 853683 w 7966123"/>
              <a:gd name="connsiteY462" fmla="*/ 901242 h 6853244"/>
              <a:gd name="connsiteX463" fmla="*/ 883645 w 7966123"/>
              <a:gd name="connsiteY463" fmla="*/ 929302 h 6853244"/>
              <a:gd name="connsiteX464" fmla="*/ 869853 w 7966123"/>
              <a:gd name="connsiteY464" fmla="*/ 938814 h 6853244"/>
              <a:gd name="connsiteX465" fmla="*/ 893157 w 7966123"/>
              <a:gd name="connsiteY465" fmla="*/ 997787 h 6853244"/>
              <a:gd name="connsiteX466" fmla="*/ 837037 w 7966123"/>
              <a:gd name="connsiteY466" fmla="*/ 1015859 h 6853244"/>
              <a:gd name="connsiteX467" fmla="*/ 831330 w 7966123"/>
              <a:gd name="connsiteY467" fmla="*/ 961642 h 6853244"/>
              <a:gd name="connsiteX468" fmla="*/ 817538 w 7966123"/>
              <a:gd name="connsiteY468" fmla="*/ 963069 h 6853244"/>
              <a:gd name="connsiteX469" fmla="*/ 817538 w 7966123"/>
              <a:gd name="connsiteY469" fmla="*/ 1045346 h 6853244"/>
              <a:gd name="connsiteX470" fmla="*/ 857488 w 7966123"/>
              <a:gd name="connsiteY470" fmla="*/ 1048675 h 6853244"/>
              <a:gd name="connsiteX471" fmla="*/ 830855 w 7966123"/>
              <a:gd name="connsiteY471" fmla="*/ 1093380 h 6853244"/>
              <a:gd name="connsiteX472" fmla="*/ 801368 w 7966123"/>
              <a:gd name="connsiteY472" fmla="*/ 1075783 h 6853244"/>
              <a:gd name="connsiteX473" fmla="*/ 775211 w 7966123"/>
              <a:gd name="connsiteY473" fmla="*/ 1038687 h 6853244"/>
              <a:gd name="connsiteX474" fmla="*/ 757138 w 7966123"/>
              <a:gd name="connsiteY474" fmla="*/ 1088149 h 6853244"/>
              <a:gd name="connsiteX475" fmla="*/ 768077 w 7966123"/>
              <a:gd name="connsiteY475" fmla="*/ 1082442 h 6853244"/>
              <a:gd name="connsiteX476" fmla="*/ 808978 w 7966123"/>
              <a:gd name="connsiteY476" fmla="*/ 1133805 h 6853244"/>
              <a:gd name="connsiteX477" fmla="*/ 780918 w 7966123"/>
              <a:gd name="connsiteY477" fmla="*/ 1160438 h 6853244"/>
              <a:gd name="connsiteX478" fmla="*/ 787576 w 7966123"/>
              <a:gd name="connsiteY478" fmla="*/ 1187547 h 6853244"/>
              <a:gd name="connsiteX479" fmla="*/ 744298 w 7966123"/>
              <a:gd name="connsiteY479" fmla="*/ 1187547 h 6853244"/>
              <a:gd name="connsiteX480" fmla="*/ 716713 w 7966123"/>
              <a:gd name="connsiteY480" fmla="*/ 1218460 h 6853244"/>
              <a:gd name="connsiteX481" fmla="*/ 683898 w 7966123"/>
              <a:gd name="connsiteY481" fmla="*/ 1267446 h 6853244"/>
              <a:gd name="connsiteX482" fmla="*/ 683898 w 7966123"/>
              <a:gd name="connsiteY482" fmla="*/ 1265544 h 6853244"/>
              <a:gd name="connsiteX483" fmla="*/ 709104 w 7966123"/>
              <a:gd name="connsiteY483" fmla="*/ 1327370 h 6853244"/>
              <a:gd name="connsiteX484" fmla="*/ 700068 w 7966123"/>
              <a:gd name="connsiteY484" fmla="*/ 1336882 h 6853244"/>
              <a:gd name="connsiteX485" fmla="*/ 647277 w 7966123"/>
              <a:gd name="connsiteY485" fmla="*/ 1312627 h 6853244"/>
              <a:gd name="connsiteX486" fmla="*/ 614937 w 7966123"/>
              <a:gd name="connsiteY486" fmla="*/ 1351150 h 6853244"/>
              <a:gd name="connsiteX487" fmla="*/ 668679 w 7966123"/>
              <a:gd name="connsiteY487" fmla="*/ 1345918 h 6853244"/>
              <a:gd name="connsiteX488" fmla="*/ 699592 w 7966123"/>
              <a:gd name="connsiteY488" fmla="*/ 1379685 h 6853244"/>
              <a:gd name="connsiteX489" fmla="*/ 673435 w 7966123"/>
              <a:gd name="connsiteY489" fmla="*/ 1427244 h 6853244"/>
              <a:gd name="connsiteX490" fmla="*/ 695312 w 7966123"/>
              <a:gd name="connsiteY490" fmla="*/ 1508570 h 6853244"/>
              <a:gd name="connsiteX491" fmla="*/ 573085 w 7966123"/>
              <a:gd name="connsiteY491" fmla="*/ 1551849 h 6853244"/>
              <a:gd name="connsiteX492" fmla="*/ 612084 w 7966123"/>
              <a:gd name="connsiteY492" fmla="*/ 1598932 h 6853244"/>
              <a:gd name="connsiteX493" fmla="*/ 586877 w 7966123"/>
              <a:gd name="connsiteY493" fmla="*/ 1672648 h 6853244"/>
              <a:gd name="connsiteX494" fmla="*/ 640619 w 7966123"/>
              <a:gd name="connsiteY494" fmla="*/ 1687392 h 6853244"/>
              <a:gd name="connsiteX495" fmla="*/ 609230 w 7966123"/>
              <a:gd name="connsiteY495" fmla="*/ 1706891 h 6853244"/>
              <a:gd name="connsiteX496" fmla="*/ 570232 w 7966123"/>
              <a:gd name="connsiteY496" fmla="*/ 1738755 h 6853244"/>
              <a:gd name="connsiteX497" fmla="*/ 500796 w 7966123"/>
              <a:gd name="connsiteY497" fmla="*/ 1755401 h 6853244"/>
              <a:gd name="connsiteX498" fmla="*/ 497942 w 7966123"/>
              <a:gd name="connsiteY498" fmla="*/ 1743511 h 6853244"/>
              <a:gd name="connsiteX499" fmla="*/ 472260 w 7966123"/>
              <a:gd name="connsiteY499" fmla="*/ 1780131 h 6853244"/>
              <a:gd name="connsiteX500" fmla="*/ 564049 w 7966123"/>
              <a:gd name="connsiteY500" fmla="*/ 1811045 h 6853244"/>
              <a:gd name="connsiteX501" fmla="*/ 588304 w 7966123"/>
              <a:gd name="connsiteY501" fmla="*/ 1898078 h 6853244"/>
              <a:gd name="connsiteX502" fmla="*/ 516490 w 7966123"/>
              <a:gd name="connsiteY502" fmla="*/ 1916150 h 6853244"/>
              <a:gd name="connsiteX503" fmla="*/ 513637 w 7966123"/>
              <a:gd name="connsiteY503" fmla="*/ 1928991 h 6853244"/>
              <a:gd name="connsiteX504" fmla="*/ 584024 w 7966123"/>
              <a:gd name="connsiteY504" fmla="*/ 1967038 h 6853244"/>
              <a:gd name="connsiteX505" fmla="*/ 495564 w 7966123"/>
              <a:gd name="connsiteY505" fmla="*/ 1992244 h 6853244"/>
              <a:gd name="connsiteX506" fmla="*/ 503649 w 7966123"/>
              <a:gd name="connsiteY506" fmla="*/ 2017451 h 6853244"/>
              <a:gd name="connsiteX507" fmla="*/ 538367 w 7966123"/>
              <a:gd name="connsiteY507" fmla="*/ 1987488 h 6853244"/>
              <a:gd name="connsiteX508" fmla="*/ 531709 w 7966123"/>
              <a:gd name="connsiteY508" fmla="*/ 2086887 h 6853244"/>
              <a:gd name="connsiteX509" fmla="*/ 529807 w 7966123"/>
              <a:gd name="connsiteY509" fmla="*/ 2098776 h 6853244"/>
              <a:gd name="connsiteX510" fmla="*/ 489382 w 7966123"/>
              <a:gd name="connsiteY510" fmla="*/ 2176297 h 6853244"/>
              <a:gd name="connsiteX511" fmla="*/ 473211 w 7966123"/>
              <a:gd name="connsiteY511" fmla="*/ 2190090 h 6853244"/>
              <a:gd name="connsiteX512" fmla="*/ 455139 w 7966123"/>
              <a:gd name="connsiteY512" fmla="*/ 2217198 h 6853244"/>
              <a:gd name="connsiteX513" fmla="*/ 484150 w 7966123"/>
              <a:gd name="connsiteY513" fmla="*/ 2211491 h 6853244"/>
              <a:gd name="connsiteX514" fmla="*/ 502698 w 7966123"/>
              <a:gd name="connsiteY514" fmla="*/ 2202455 h 6853244"/>
              <a:gd name="connsiteX515" fmla="*/ 514112 w 7966123"/>
              <a:gd name="connsiteY515" fmla="*/ 2208638 h 6853244"/>
              <a:gd name="connsiteX516" fmla="*/ 491284 w 7966123"/>
              <a:gd name="connsiteY516" fmla="*/ 2248112 h 6853244"/>
              <a:gd name="connsiteX517" fmla="*/ 471309 w 7966123"/>
              <a:gd name="connsiteY517" fmla="*/ 2290439 h 6853244"/>
              <a:gd name="connsiteX518" fmla="*/ 473687 w 7966123"/>
              <a:gd name="connsiteY518" fmla="*/ 2322779 h 6853244"/>
              <a:gd name="connsiteX519" fmla="*/ 496040 w 7966123"/>
              <a:gd name="connsiteY519" fmla="*/ 2316121 h 6853244"/>
              <a:gd name="connsiteX520" fmla="*/ 487004 w 7966123"/>
              <a:gd name="connsiteY520" fmla="*/ 2387935 h 6853244"/>
              <a:gd name="connsiteX521" fmla="*/ 465602 w 7966123"/>
              <a:gd name="connsiteY521" fmla="*/ 2428360 h 6853244"/>
              <a:gd name="connsiteX522" fmla="*/ 415665 w 7966123"/>
              <a:gd name="connsiteY522" fmla="*/ 2432640 h 6853244"/>
              <a:gd name="connsiteX523" fmla="*/ 473211 w 7966123"/>
              <a:gd name="connsiteY523" fmla="*/ 2485431 h 6853244"/>
              <a:gd name="connsiteX524" fmla="*/ 395215 w 7966123"/>
              <a:gd name="connsiteY524" fmla="*/ 2501125 h 6853244"/>
              <a:gd name="connsiteX525" fmla="*/ 424226 w 7966123"/>
              <a:gd name="connsiteY525" fmla="*/ 2549635 h 6853244"/>
              <a:gd name="connsiteX526" fmla="*/ 424226 w 7966123"/>
              <a:gd name="connsiteY526" fmla="*/ 2549635 h 6853244"/>
              <a:gd name="connsiteX527" fmla="*/ 610181 w 7966123"/>
              <a:gd name="connsiteY527" fmla="*/ 3640162 h 6853244"/>
              <a:gd name="connsiteX528" fmla="*/ 599243 w 7966123"/>
              <a:gd name="connsiteY528" fmla="*/ 3645869 h 6853244"/>
              <a:gd name="connsiteX529" fmla="*/ 662496 w 7966123"/>
              <a:gd name="connsiteY529" fmla="*/ 3841336 h 6853244"/>
              <a:gd name="connsiteX530" fmla="*/ 684849 w 7966123"/>
              <a:gd name="connsiteY530" fmla="*/ 3823739 h 6853244"/>
              <a:gd name="connsiteX531" fmla="*/ 664398 w 7966123"/>
              <a:gd name="connsiteY531" fmla="*/ 3638260 h 6853244"/>
              <a:gd name="connsiteX532" fmla="*/ 642521 w 7966123"/>
              <a:gd name="connsiteY532" fmla="*/ 3667746 h 6853244"/>
              <a:gd name="connsiteX533" fmla="*/ 610181 w 7966123"/>
              <a:gd name="connsiteY533" fmla="*/ 3640162 h 6853244"/>
              <a:gd name="connsiteX534" fmla="*/ 6476577 w 7966123"/>
              <a:gd name="connsiteY534" fmla="*/ 5125903 h 6853244"/>
              <a:gd name="connsiteX535" fmla="*/ 6480382 w 7966123"/>
              <a:gd name="connsiteY535" fmla="*/ 5136367 h 6853244"/>
              <a:gd name="connsiteX536" fmla="*/ 6496552 w 7966123"/>
              <a:gd name="connsiteY536" fmla="*/ 5111636 h 6853244"/>
              <a:gd name="connsiteX537" fmla="*/ 6552196 w 7966123"/>
              <a:gd name="connsiteY537" fmla="*/ 5036017 h 6853244"/>
              <a:gd name="connsiteX538" fmla="*/ 6568366 w 7966123"/>
              <a:gd name="connsiteY538" fmla="*/ 5011286 h 6853244"/>
              <a:gd name="connsiteX539" fmla="*/ 6497027 w 7966123"/>
              <a:gd name="connsiteY539" fmla="*/ 5026505 h 6853244"/>
              <a:gd name="connsiteX540" fmla="*/ 6476577 w 7966123"/>
              <a:gd name="connsiteY540" fmla="*/ 5125903 h 6853244"/>
              <a:gd name="connsiteX541" fmla="*/ 559293 w 7966123"/>
              <a:gd name="connsiteY541" fmla="*/ 1162341 h 6853244"/>
              <a:gd name="connsiteX542" fmla="*/ 555013 w 7966123"/>
              <a:gd name="connsiteY542" fmla="*/ 1178511 h 6853244"/>
              <a:gd name="connsiteX543" fmla="*/ 605901 w 7966123"/>
              <a:gd name="connsiteY543" fmla="*/ 1225594 h 6853244"/>
              <a:gd name="connsiteX544" fmla="*/ 620644 w 7966123"/>
              <a:gd name="connsiteY544" fmla="*/ 1218936 h 6853244"/>
              <a:gd name="connsiteX545" fmla="*/ 607803 w 7966123"/>
              <a:gd name="connsiteY545" fmla="*/ 1168048 h 6853244"/>
              <a:gd name="connsiteX546" fmla="*/ 559293 w 7966123"/>
              <a:gd name="connsiteY546" fmla="*/ 1162341 h 6853244"/>
              <a:gd name="connsiteX547" fmla="*/ 907425 w 7966123"/>
              <a:gd name="connsiteY547" fmla="*/ 643948 h 6853244"/>
              <a:gd name="connsiteX548" fmla="*/ 904096 w 7966123"/>
              <a:gd name="connsiteY548" fmla="*/ 655362 h 6853244"/>
              <a:gd name="connsiteX549" fmla="*/ 970203 w 7966123"/>
              <a:gd name="connsiteY549" fmla="*/ 675337 h 6853244"/>
              <a:gd name="connsiteX550" fmla="*/ 984946 w 7966123"/>
              <a:gd name="connsiteY550" fmla="*/ 604474 h 6853244"/>
              <a:gd name="connsiteX551" fmla="*/ 907425 w 7966123"/>
              <a:gd name="connsiteY551" fmla="*/ 643948 h 6853244"/>
              <a:gd name="connsiteX552" fmla="*/ 1069125 w 7966123"/>
              <a:gd name="connsiteY552" fmla="*/ 652033 h 6853244"/>
              <a:gd name="connsiteX553" fmla="*/ 1005872 w 7966123"/>
              <a:gd name="connsiteY553" fmla="*/ 685324 h 6853244"/>
              <a:gd name="connsiteX554" fmla="*/ 1016810 w 7966123"/>
              <a:gd name="connsiteY554" fmla="*/ 703397 h 6853244"/>
              <a:gd name="connsiteX555" fmla="*/ 1069125 w 7966123"/>
              <a:gd name="connsiteY555" fmla="*/ 652033 h 6853244"/>
              <a:gd name="connsiteX556" fmla="*/ 399971 w 7966123"/>
              <a:gd name="connsiteY556" fmla="*/ 1678355 h 6853244"/>
              <a:gd name="connsiteX557" fmla="*/ 452761 w 7966123"/>
              <a:gd name="connsiteY557" fmla="*/ 1678355 h 6853244"/>
              <a:gd name="connsiteX558" fmla="*/ 370484 w 7966123"/>
              <a:gd name="connsiteY558" fmla="*/ 1668368 h 6853244"/>
              <a:gd name="connsiteX559" fmla="*/ 391410 w 7966123"/>
              <a:gd name="connsiteY559" fmla="*/ 1729243 h 6853244"/>
              <a:gd name="connsiteX560" fmla="*/ 399971 w 7966123"/>
              <a:gd name="connsiteY560" fmla="*/ 1726390 h 6853244"/>
              <a:gd name="connsiteX561" fmla="*/ 399971 w 7966123"/>
              <a:gd name="connsiteY561" fmla="*/ 1678355 h 6853244"/>
              <a:gd name="connsiteX562" fmla="*/ 6772869 w 7966123"/>
              <a:gd name="connsiteY562" fmla="*/ 4685032 h 6853244"/>
              <a:gd name="connsiteX563" fmla="*/ 6771443 w 7966123"/>
              <a:gd name="connsiteY563" fmla="*/ 4698348 h 6853244"/>
              <a:gd name="connsiteX564" fmla="*/ 6831367 w 7966123"/>
              <a:gd name="connsiteY564" fmla="*/ 4718799 h 6853244"/>
              <a:gd name="connsiteX565" fmla="*/ 6841830 w 7966123"/>
              <a:gd name="connsiteY565" fmla="*/ 4671716 h 6853244"/>
              <a:gd name="connsiteX566" fmla="*/ 6772869 w 7966123"/>
              <a:gd name="connsiteY566" fmla="*/ 4685032 h 6853244"/>
              <a:gd name="connsiteX567" fmla="*/ 825148 w 7966123"/>
              <a:gd name="connsiteY567" fmla="*/ 4085789 h 6853244"/>
              <a:gd name="connsiteX568" fmla="*/ 812782 w 7966123"/>
              <a:gd name="connsiteY568" fmla="*/ 4078180 h 6853244"/>
              <a:gd name="connsiteX569" fmla="*/ 760468 w 7966123"/>
              <a:gd name="connsiteY569" fmla="*/ 4126214 h 6853244"/>
              <a:gd name="connsiteX570" fmla="*/ 807551 w 7966123"/>
              <a:gd name="connsiteY570" fmla="*/ 4139531 h 6853244"/>
              <a:gd name="connsiteX571" fmla="*/ 825148 w 7966123"/>
              <a:gd name="connsiteY571" fmla="*/ 4085789 h 6853244"/>
              <a:gd name="connsiteX572" fmla="*/ 6682507 w 7966123"/>
              <a:gd name="connsiteY572" fmla="*/ 4836745 h 6853244"/>
              <a:gd name="connsiteX573" fmla="*/ 6669666 w 7966123"/>
              <a:gd name="connsiteY573" fmla="*/ 4850062 h 6853244"/>
              <a:gd name="connsiteX574" fmla="*/ 6692970 w 7966123"/>
              <a:gd name="connsiteY574" fmla="*/ 4894291 h 6853244"/>
              <a:gd name="connsiteX575" fmla="*/ 6728640 w 7966123"/>
              <a:gd name="connsiteY575" fmla="*/ 4878121 h 6853244"/>
              <a:gd name="connsiteX576" fmla="*/ 6732920 w 7966123"/>
              <a:gd name="connsiteY576" fmla="*/ 4864805 h 6853244"/>
              <a:gd name="connsiteX577" fmla="*/ 6682507 w 7966123"/>
              <a:gd name="connsiteY577" fmla="*/ 4836745 h 6853244"/>
            </a:gdLst>
            <a:ahLst/>
            <a:cxnLst/>
            <a:rect l="l" t="t" r="r" b="b"/>
            <a:pathLst>
              <a:path w="7966123" h="6853244">
                <a:moveTo>
                  <a:pt x="424226" y="2549635"/>
                </a:moveTo>
                <a:cubicBezTo>
                  <a:pt x="420421" y="2559622"/>
                  <a:pt x="417092" y="2570086"/>
                  <a:pt x="412812" y="2581500"/>
                </a:cubicBezTo>
                <a:cubicBezTo>
                  <a:pt x="425653" y="2581500"/>
                  <a:pt x="439445" y="2581500"/>
                  <a:pt x="453237" y="2581500"/>
                </a:cubicBezTo>
                <a:cubicBezTo>
                  <a:pt x="478443" y="2631437"/>
                  <a:pt x="408531" y="2601475"/>
                  <a:pt x="412812" y="2638571"/>
                </a:cubicBezTo>
                <a:cubicBezTo>
                  <a:pt x="430884" y="2646656"/>
                  <a:pt x="452286" y="2656167"/>
                  <a:pt x="473687" y="2665679"/>
                </a:cubicBezTo>
                <a:cubicBezTo>
                  <a:pt x="469882" y="2665679"/>
                  <a:pt x="466078" y="2666155"/>
                  <a:pt x="462273" y="2666155"/>
                </a:cubicBezTo>
                <a:cubicBezTo>
                  <a:pt x="466553" y="2699921"/>
                  <a:pt x="466553" y="2735115"/>
                  <a:pt x="475589" y="2767931"/>
                </a:cubicBezTo>
                <a:cubicBezTo>
                  <a:pt x="488906" y="2815490"/>
                  <a:pt x="454663" y="2809783"/>
                  <a:pt x="418519" y="2816917"/>
                </a:cubicBezTo>
                <a:cubicBezTo>
                  <a:pt x="427079" y="2832135"/>
                  <a:pt x="437067" y="2844025"/>
                  <a:pt x="440871" y="2857817"/>
                </a:cubicBezTo>
                <a:cubicBezTo>
                  <a:pt x="444676" y="2872085"/>
                  <a:pt x="477492" y="2887304"/>
                  <a:pt x="441823" y="2902523"/>
                </a:cubicBezTo>
                <a:cubicBezTo>
                  <a:pt x="449432" y="2912510"/>
                  <a:pt x="457041" y="2922497"/>
                  <a:pt x="461322" y="2927253"/>
                </a:cubicBezTo>
                <a:cubicBezTo>
                  <a:pt x="464651" y="2954837"/>
                  <a:pt x="461797" y="2981470"/>
                  <a:pt x="471785" y="3002396"/>
                </a:cubicBezTo>
                <a:cubicBezTo>
                  <a:pt x="486528" y="3033785"/>
                  <a:pt x="476065" y="3051382"/>
                  <a:pt x="448005" y="3066601"/>
                </a:cubicBezTo>
                <a:cubicBezTo>
                  <a:pt x="478443" y="3083247"/>
                  <a:pt x="498893" y="3099892"/>
                  <a:pt x="472736" y="3117489"/>
                </a:cubicBezTo>
                <a:cubicBezTo>
                  <a:pt x="484150" y="3165524"/>
                  <a:pt x="496991" y="3204997"/>
                  <a:pt x="500796" y="3245423"/>
                </a:cubicBezTo>
                <a:cubicBezTo>
                  <a:pt x="502698" y="3263019"/>
                  <a:pt x="503174" y="3275860"/>
                  <a:pt x="514112" y="3291555"/>
                </a:cubicBezTo>
                <a:cubicBezTo>
                  <a:pt x="523148" y="3304871"/>
                  <a:pt x="529331" y="3326749"/>
                  <a:pt x="525526" y="3341492"/>
                </a:cubicBezTo>
                <a:cubicBezTo>
                  <a:pt x="518392" y="3369076"/>
                  <a:pt x="532660" y="3389051"/>
                  <a:pt x="538843" y="3412355"/>
                </a:cubicBezTo>
                <a:cubicBezTo>
                  <a:pt x="542648" y="3426147"/>
                  <a:pt x="543123" y="3440890"/>
                  <a:pt x="545501" y="3455633"/>
                </a:cubicBezTo>
                <a:cubicBezTo>
                  <a:pt x="540745" y="3458011"/>
                  <a:pt x="535514" y="3460389"/>
                  <a:pt x="530758" y="3462767"/>
                </a:cubicBezTo>
                <a:cubicBezTo>
                  <a:pt x="555488" y="3483217"/>
                  <a:pt x="580219" y="3503668"/>
                  <a:pt x="604474" y="3523167"/>
                </a:cubicBezTo>
                <a:cubicBezTo>
                  <a:pt x="604950" y="3555982"/>
                  <a:pt x="568329" y="3591176"/>
                  <a:pt x="609706" y="3621138"/>
                </a:cubicBezTo>
                <a:cubicBezTo>
                  <a:pt x="609706" y="3599261"/>
                  <a:pt x="609706" y="3579286"/>
                  <a:pt x="609706" y="3559312"/>
                </a:cubicBezTo>
                <a:cubicBezTo>
                  <a:pt x="613510" y="3557885"/>
                  <a:pt x="617315" y="3556458"/>
                  <a:pt x="620644" y="3555031"/>
                </a:cubicBezTo>
                <a:cubicBezTo>
                  <a:pt x="624449" y="3590225"/>
                  <a:pt x="641095" y="3604493"/>
                  <a:pt x="673910" y="3599737"/>
                </a:cubicBezTo>
                <a:cubicBezTo>
                  <a:pt x="680093" y="3598785"/>
                  <a:pt x="691507" y="3613529"/>
                  <a:pt x="694836" y="3623041"/>
                </a:cubicBezTo>
                <a:cubicBezTo>
                  <a:pt x="702446" y="3643491"/>
                  <a:pt x="706250" y="3665368"/>
                  <a:pt x="711957" y="3686294"/>
                </a:cubicBezTo>
                <a:cubicBezTo>
                  <a:pt x="720518" y="3717207"/>
                  <a:pt x="730981" y="3748121"/>
                  <a:pt x="735737" y="3779509"/>
                </a:cubicBezTo>
                <a:cubicBezTo>
                  <a:pt x="736688" y="3785217"/>
                  <a:pt x="712909" y="3794728"/>
                  <a:pt x="699592" y="3803289"/>
                </a:cubicBezTo>
                <a:cubicBezTo>
                  <a:pt x="701019" y="3804240"/>
                  <a:pt x="708153" y="3813752"/>
                  <a:pt x="712909" y="3812325"/>
                </a:cubicBezTo>
                <a:cubicBezTo>
                  <a:pt x="750005" y="3803289"/>
                  <a:pt x="765223" y="3818032"/>
                  <a:pt x="764272" y="3855128"/>
                </a:cubicBezTo>
                <a:cubicBezTo>
                  <a:pt x="763797" y="3872725"/>
                  <a:pt x="772833" y="3904590"/>
                  <a:pt x="768077" y="3906016"/>
                </a:cubicBezTo>
                <a:cubicBezTo>
                  <a:pt x="745249" y="3915052"/>
                  <a:pt x="719091" y="3916004"/>
                  <a:pt x="690080" y="3920760"/>
                </a:cubicBezTo>
                <a:cubicBezTo>
                  <a:pt x="698641" y="3930747"/>
                  <a:pt x="710055" y="3943588"/>
                  <a:pt x="728127" y="3963563"/>
                </a:cubicBezTo>
                <a:cubicBezTo>
                  <a:pt x="730505" y="3963563"/>
                  <a:pt x="742871" y="3963563"/>
                  <a:pt x="754285" y="3963563"/>
                </a:cubicBezTo>
                <a:cubicBezTo>
                  <a:pt x="763321" y="3950246"/>
                  <a:pt x="772833" y="3937405"/>
                  <a:pt x="789003" y="3914101"/>
                </a:cubicBezTo>
                <a:cubicBezTo>
                  <a:pt x="804697" y="3966416"/>
                  <a:pt x="816111" y="4005414"/>
                  <a:pt x="830855" y="4054400"/>
                </a:cubicBezTo>
                <a:cubicBezTo>
                  <a:pt x="869853" y="4070570"/>
                  <a:pt x="877463" y="4107666"/>
                  <a:pt x="839415" y="4150945"/>
                </a:cubicBezTo>
                <a:cubicBezTo>
                  <a:pt x="834184" y="4157128"/>
                  <a:pt x="840367" y="4172822"/>
                  <a:pt x="841318" y="4184236"/>
                </a:cubicBezTo>
                <a:cubicBezTo>
                  <a:pt x="828001" y="4184236"/>
                  <a:pt x="814209" y="4184236"/>
                  <a:pt x="801844" y="4184236"/>
                </a:cubicBezTo>
                <a:cubicBezTo>
                  <a:pt x="822294" y="4214674"/>
                  <a:pt x="841318" y="4243209"/>
                  <a:pt x="860341" y="4271269"/>
                </a:cubicBezTo>
                <a:cubicBezTo>
                  <a:pt x="862244" y="4269842"/>
                  <a:pt x="863670" y="4267940"/>
                  <a:pt x="865573" y="4266513"/>
                </a:cubicBezTo>
                <a:cubicBezTo>
                  <a:pt x="857012" y="4238453"/>
                  <a:pt x="848452" y="4210869"/>
                  <a:pt x="840367" y="4182810"/>
                </a:cubicBezTo>
                <a:cubicBezTo>
                  <a:pt x="877938" y="4159981"/>
                  <a:pt x="893633" y="4169969"/>
                  <a:pt x="923119" y="4220857"/>
                </a:cubicBezTo>
                <a:cubicBezTo>
                  <a:pt x="973056" y="4307890"/>
                  <a:pt x="1026322" y="4392544"/>
                  <a:pt x="1079112" y="4478151"/>
                </a:cubicBezTo>
                <a:cubicBezTo>
                  <a:pt x="1114782" y="4535697"/>
                  <a:pt x="1147122" y="4596097"/>
                  <a:pt x="1188974" y="4649363"/>
                </a:cubicBezTo>
                <a:cubicBezTo>
                  <a:pt x="1266495" y="4748285"/>
                  <a:pt x="1348772" y="4843403"/>
                  <a:pt x="1430097" y="4939472"/>
                </a:cubicBezTo>
                <a:cubicBezTo>
                  <a:pt x="1498107" y="5019372"/>
                  <a:pt x="1566116" y="5099270"/>
                  <a:pt x="1636503" y="5176792"/>
                </a:cubicBezTo>
                <a:cubicBezTo>
                  <a:pt x="1660283" y="5202474"/>
                  <a:pt x="1693098" y="5219119"/>
                  <a:pt x="1720683" y="5241472"/>
                </a:cubicBezTo>
                <a:cubicBezTo>
                  <a:pt x="1746364" y="5262398"/>
                  <a:pt x="1769668" y="5286653"/>
                  <a:pt x="1795826" y="5307103"/>
                </a:cubicBezTo>
                <a:cubicBezTo>
                  <a:pt x="1851945" y="5350857"/>
                  <a:pt x="1907589" y="5395563"/>
                  <a:pt x="1966087" y="5435512"/>
                </a:cubicBezTo>
                <a:cubicBezTo>
                  <a:pt x="2067863" y="5504948"/>
                  <a:pt x="2171066" y="5572006"/>
                  <a:pt x="2275220" y="5637162"/>
                </a:cubicBezTo>
                <a:cubicBezTo>
                  <a:pt x="2307085" y="5657137"/>
                  <a:pt x="2345132" y="5667124"/>
                  <a:pt x="2379850" y="5681867"/>
                </a:cubicBezTo>
                <a:cubicBezTo>
                  <a:pt x="2426933" y="5702318"/>
                  <a:pt x="2472590" y="5724670"/>
                  <a:pt x="2520149" y="5743219"/>
                </a:cubicBezTo>
                <a:cubicBezTo>
                  <a:pt x="2589584" y="5770327"/>
                  <a:pt x="2664728" y="5785546"/>
                  <a:pt x="2727505" y="5822642"/>
                </a:cubicBezTo>
                <a:cubicBezTo>
                  <a:pt x="2770784" y="5848324"/>
                  <a:pt x="2811209" y="5848799"/>
                  <a:pt x="2854964" y="5851653"/>
                </a:cubicBezTo>
                <a:cubicBezTo>
                  <a:pt x="2860195" y="5852129"/>
                  <a:pt x="2867804" y="5853555"/>
                  <a:pt x="2870182" y="5857360"/>
                </a:cubicBezTo>
                <a:cubicBezTo>
                  <a:pt x="2910607" y="5927748"/>
                  <a:pt x="2986226" y="5905394"/>
                  <a:pt x="3045675" y="5925370"/>
                </a:cubicBezTo>
                <a:cubicBezTo>
                  <a:pt x="3065650" y="5932027"/>
                  <a:pt x="3083247" y="5946295"/>
                  <a:pt x="3103697" y="5950100"/>
                </a:cubicBezTo>
                <a:cubicBezTo>
                  <a:pt x="3136512" y="5956283"/>
                  <a:pt x="3171231" y="5952478"/>
                  <a:pt x="3203095" y="5960087"/>
                </a:cubicBezTo>
                <a:cubicBezTo>
                  <a:pt x="3270153" y="5975782"/>
                  <a:pt x="3340540" y="5971501"/>
                  <a:pt x="3406172" y="6002415"/>
                </a:cubicBezTo>
                <a:cubicBezTo>
                  <a:pt x="3445170" y="6020963"/>
                  <a:pt x="3495107" y="6014780"/>
                  <a:pt x="3540288" y="6020487"/>
                </a:cubicBezTo>
                <a:cubicBezTo>
                  <a:pt x="3569299" y="6024292"/>
                  <a:pt x="3601639" y="6022389"/>
                  <a:pt x="3625894" y="6035231"/>
                </a:cubicBezTo>
                <a:cubicBezTo>
                  <a:pt x="3667270" y="6057108"/>
                  <a:pt x="3706269" y="6042840"/>
                  <a:pt x="3746218" y="6040462"/>
                </a:cubicBezTo>
                <a:cubicBezTo>
                  <a:pt x="3756681" y="6039986"/>
                  <a:pt x="3767144" y="6038559"/>
                  <a:pt x="3777607" y="6039035"/>
                </a:cubicBezTo>
                <a:cubicBezTo>
                  <a:pt x="3828019" y="6041413"/>
                  <a:pt x="3878908" y="6049498"/>
                  <a:pt x="3928844" y="6045218"/>
                </a:cubicBezTo>
                <a:cubicBezTo>
                  <a:pt x="4043461" y="6035706"/>
                  <a:pt x="4157603" y="6020011"/>
                  <a:pt x="4271744" y="6007171"/>
                </a:cubicBezTo>
                <a:cubicBezTo>
                  <a:pt x="4281256" y="6006220"/>
                  <a:pt x="4292671" y="6005268"/>
                  <a:pt x="4300756" y="6009549"/>
                </a:cubicBezTo>
                <a:cubicBezTo>
                  <a:pt x="4361155" y="6040937"/>
                  <a:pt x="4420604" y="6018585"/>
                  <a:pt x="4481004" y="6009073"/>
                </a:cubicBezTo>
                <a:cubicBezTo>
                  <a:pt x="4525234" y="6002415"/>
                  <a:pt x="4569464" y="5997183"/>
                  <a:pt x="4614169" y="5996232"/>
                </a:cubicBezTo>
                <a:cubicBezTo>
                  <a:pt x="4631290" y="5995756"/>
                  <a:pt x="4648887" y="6008598"/>
                  <a:pt x="4676471" y="6019060"/>
                </a:cubicBezTo>
                <a:cubicBezTo>
                  <a:pt x="4676471" y="6019536"/>
                  <a:pt x="4679800" y="6011927"/>
                  <a:pt x="4683605" y="6004793"/>
                </a:cubicBezTo>
                <a:cubicBezTo>
                  <a:pt x="4705482" y="5967221"/>
                  <a:pt x="4763504" y="5939637"/>
                  <a:pt x="4807734" y="5944869"/>
                </a:cubicBezTo>
                <a:cubicBezTo>
                  <a:pt x="4816294" y="5945820"/>
                  <a:pt x="4829135" y="5945344"/>
                  <a:pt x="4834367" y="5940113"/>
                </a:cubicBezTo>
                <a:cubicBezTo>
                  <a:pt x="4865280" y="5908724"/>
                  <a:pt x="4904279" y="5899688"/>
                  <a:pt x="4945655" y="5894932"/>
                </a:cubicBezTo>
                <a:cubicBezTo>
                  <a:pt x="4956117" y="5893505"/>
                  <a:pt x="4970385" y="5887322"/>
                  <a:pt x="4974190" y="5879237"/>
                </a:cubicBezTo>
                <a:cubicBezTo>
                  <a:pt x="4997970" y="5831203"/>
                  <a:pt x="5040773" y="5832630"/>
                  <a:pt x="5085003" y="5829300"/>
                </a:cubicBezTo>
                <a:cubicBezTo>
                  <a:pt x="5105453" y="5827874"/>
                  <a:pt x="5125428" y="5812179"/>
                  <a:pt x="5145402" y="5803143"/>
                </a:cubicBezTo>
                <a:cubicBezTo>
                  <a:pt x="5153012" y="5799814"/>
                  <a:pt x="5159670" y="5793631"/>
                  <a:pt x="5167279" y="5791728"/>
                </a:cubicBezTo>
                <a:cubicBezTo>
                  <a:pt x="5226253" y="5777937"/>
                  <a:pt x="5285226" y="5764620"/>
                  <a:pt x="5344199" y="5751303"/>
                </a:cubicBezTo>
                <a:cubicBezTo>
                  <a:pt x="5347052" y="5750828"/>
                  <a:pt x="5350857" y="5750352"/>
                  <a:pt x="5351808" y="5748450"/>
                </a:cubicBezTo>
                <a:cubicBezTo>
                  <a:pt x="5386050" y="5686148"/>
                  <a:pt x="5430756" y="5724195"/>
                  <a:pt x="5469754" y="5738938"/>
                </a:cubicBezTo>
                <a:cubicBezTo>
                  <a:pt x="5509704" y="5754157"/>
                  <a:pt x="5520167" y="5740841"/>
                  <a:pt x="5518740" y="5703744"/>
                </a:cubicBezTo>
                <a:cubicBezTo>
                  <a:pt x="5517313" y="5665222"/>
                  <a:pt x="5535861" y="5657137"/>
                  <a:pt x="5561543" y="5669978"/>
                </a:cubicBezTo>
                <a:cubicBezTo>
                  <a:pt x="5575335" y="5654284"/>
                  <a:pt x="5585323" y="5638589"/>
                  <a:pt x="5598639" y="5627650"/>
                </a:cubicBezTo>
                <a:cubicBezTo>
                  <a:pt x="5647149" y="5587701"/>
                  <a:pt x="5696135" y="5548227"/>
                  <a:pt x="5746072" y="5510655"/>
                </a:cubicBezTo>
                <a:cubicBezTo>
                  <a:pt x="5753681" y="5504948"/>
                  <a:pt x="5769375" y="5503046"/>
                  <a:pt x="5778887" y="5506375"/>
                </a:cubicBezTo>
                <a:cubicBezTo>
                  <a:pt x="5802667" y="5513985"/>
                  <a:pt x="5825020" y="5524923"/>
                  <a:pt x="5842616" y="5522545"/>
                </a:cubicBezTo>
                <a:cubicBezTo>
                  <a:pt x="5873530" y="5501143"/>
                  <a:pt x="5903967" y="5480217"/>
                  <a:pt x="5937259" y="5457389"/>
                </a:cubicBezTo>
                <a:cubicBezTo>
                  <a:pt x="5933930" y="5452158"/>
                  <a:pt x="5925844" y="5441219"/>
                  <a:pt x="5919186" y="5431707"/>
                </a:cubicBezTo>
                <a:cubicBezTo>
                  <a:pt x="5945344" y="5409355"/>
                  <a:pt x="5969123" y="5386051"/>
                  <a:pt x="5995756" y="5367027"/>
                </a:cubicBezTo>
                <a:cubicBezTo>
                  <a:pt x="6009073" y="5357516"/>
                  <a:pt x="6030474" y="5359418"/>
                  <a:pt x="6043315" y="5349906"/>
                </a:cubicBezTo>
                <a:cubicBezTo>
                  <a:pt x="6066619" y="5331834"/>
                  <a:pt x="6085167" y="5308054"/>
                  <a:pt x="6107044" y="5288080"/>
                </a:cubicBezTo>
                <a:cubicBezTo>
                  <a:pt x="6120836" y="5275714"/>
                  <a:pt x="6137006" y="5265727"/>
                  <a:pt x="6155079" y="5258117"/>
                </a:cubicBezTo>
                <a:cubicBezTo>
                  <a:pt x="6168395" y="5227679"/>
                  <a:pt x="6178382" y="5196766"/>
                  <a:pt x="6224039" y="5192010"/>
                </a:cubicBezTo>
                <a:cubicBezTo>
                  <a:pt x="6240685" y="5190108"/>
                  <a:pt x="6257806" y="5165377"/>
                  <a:pt x="6269220" y="5147305"/>
                </a:cubicBezTo>
                <a:cubicBezTo>
                  <a:pt x="6306791" y="5086905"/>
                  <a:pt x="6356728" y="5042200"/>
                  <a:pt x="6419507" y="5010335"/>
                </a:cubicBezTo>
                <a:cubicBezTo>
                  <a:pt x="6427591" y="5006055"/>
                  <a:pt x="6429018" y="4990836"/>
                  <a:pt x="6434725" y="4981324"/>
                </a:cubicBezTo>
                <a:cubicBezTo>
                  <a:pt x="6454700" y="4945179"/>
                  <a:pt x="6464688" y="4905230"/>
                  <a:pt x="6515575" y="4888585"/>
                </a:cubicBezTo>
                <a:cubicBezTo>
                  <a:pt x="6552672" y="4876695"/>
                  <a:pt x="6580255" y="4836269"/>
                  <a:pt x="6586438" y="4791088"/>
                </a:cubicBezTo>
                <a:cubicBezTo>
                  <a:pt x="6592145" y="4751139"/>
                  <a:pt x="6605462" y="4719750"/>
                  <a:pt x="6646838" y="4699300"/>
                </a:cubicBezTo>
                <a:cubicBezTo>
                  <a:pt x="6668239" y="4688837"/>
                  <a:pt x="6679178" y="4656972"/>
                  <a:pt x="6694873" y="4635095"/>
                </a:cubicBezTo>
                <a:cubicBezTo>
                  <a:pt x="6714372" y="4607035"/>
                  <a:pt x="6732920" y="4578500"/>
                  <a:pt x="6753846" y="4551391"/>
                </a:cubicBezTo>
                <a:cubicBezTo>
                  <a:pt x="6783332" y="4513344"/>
                  <a:pt x="6814246" y="4476724"/>
                  <a:pt x="6844684" y="4440103"/>
                </a:cubicBezTo>
                <a:cubicBezTo>
                  <a:pt x="6865134" y="4415373"/>
                  <a:pt x="6892243" y="4394447"/>
                  <a:pt x="6905083" y="4366863"/>
                </a:cubicBezTo>
                <a:cubicBezTo>
                  <a:pt x="6929338" y="4314072"/>
                  <a:pt x="6944081" y="4257477"/>
                  <a:pt x="6964532" y="4203260"/>
                </a:cubicBezTo>
                <a:cubicBezTo>
                  <a:pt x="6979751" y="4161883"/>
                  <a:pt x="6997823" y="4121934"/>
                  <a:pt x="7013518" y="4081033"/>
                </a:cubicBezTo>
                <a:cubicBezTo>
                  <a:pt x="7029212" y="4039657"/>
                  <a:pt x="7043480" y="3997805"/>
                  <a:pt x="7059650" y="3956429"/>
                </a:cubicBezTo>
                <a:cubicBezTo>
                  <a:pt x="7066308" y="3939783"/>
                  <a:pt x="7072967" y="3916955"/>
                  <a:pt x="7085807" y="3911248"/>
                </a:cubicBezTo>
                <a:cubicBezTo>
                  <a:pt x="7111965" y="3899834"/>
                  <a:pt x="7111965" y="3878908"/>
                  <a:pt x="7117671" y="3857982"/>
                </a:cubicBezTo>
                <a:cubicBezTo>
                  <a:pt x="7124805" y="3831349"/>
                  <a:pt x="7132891" y="3805191"/>
                  <a:pt x="7140975" y="3779034"/>
                </a:cubicBezTo>
                <a:cubicBezTo>
                  <a:pt x="7150012" y="3749547"/>
                  <a:pt x="7158573" y="3720061"/>
                  <a:pt x="7169035" y="3691525"/>
                </a:cubicBezTo>
                <a:cubicBezTo>
                  <a:pt x="7175694" y="3672502"/>
                  <a:pt x="7184730" y="3653954"/>
                  <a:pt x="7194717" y="3629223"/>
                </a:cubicBezTo>
                <a:cubicBezTo>
                  <a:pt x="7192815" y="3609724"/>
                  <a:pt x="7195668" y="3578811"/>
                  <a:pt x="7186156" y="3552178"/>
                </a:cubicBezTo>
                <a:cubicBezTo>
                  <a:pt x="7170462" y="3508899"/>
                  <a:pt x="7217545" y="3485595"/>
                  <a:pt x="7212314" y="3445170"/>
                </a:cubicBezTo>
                <a:cubicBezTo>
                  <a:pt x="7209460" y="3423293"/>
                  <a:pt x="7226582" y="3399038"/>
                  <a:pt x="7234191" y="3375734"/>
                </a:cubicBezTo>
                <a:cubicBezTo>
                  <a:pt x="7235618" y="3371930"/>
                  <a:pt x="7236093" y="3366222"/>
                  <a:pt x="7233715" y="3363844"/>
                </a:cubicBezTo>
                <a:cubicBezTo>
                  <a:pt x="7198522" y="3322468"/>
                  <a:pt x="7223253" y="3280141"/>
                  <a:pt x="7230387" y="3237813"/>
                </a:cubicBezTo>
                <a:cubicBezTo>
                  <a:pt x="7232764" y="3224497"/>
                  <a:pt x="7233715" y="3208327"/>
                  <a:pt x="7228009" y="3196437"/>
                </a:cubicBezTo>
                <a:cubicBezTo>
                  <a:pt x="7213741" y="3165999"/>
                  <a:pt x="7232289" y="3146975"/>
                  <a:pt x="7245130" y="3123672"/>
                </a:cubicBezTo>
                <a:cubicBezTo>
                  <a:pt x="7254641" y="3105599"/>
                  <a:pt x="7262251" y="3084673"/>
                  <a:pt x="7263202" y="3064699"/>
                </a:cubicBezTo>
                <a:cubicBezTo>
                  <a:pt x="7265104" y="3031883"/>
                  <a:pt x="7258922" y="2998592"/>
                  <a:pt x="7261300" y="2965301"/>
                </a:cubicBezTo>
                <a:cubicBezTo>
                  <a:pt x="7262726" y="2944850"/>
                  <a:pt x="7273190" y="2925351"/>
                  <a:pt x="7281274" y="2900145"/>
                </a:cubicBezTo>
                <a:cubicBezTo>
                  <a:pt x="7257019" y="2887304"/>
                  <a:pt x="7266531" y="2857342"/>
                  <a:pt x="7262251" y="2828806"/>
                </a:cubicBezTo>
                <a:cubicBezTo>
                  <a:pt x="7255592" y="2786954"/>
                  <a:pt x="7293164" y="2779345"/>
                  <a:pt x="7306481" y="2753187"/>
                </a:cubicBezTo>
                <a:cubicBezTo>
                  <a:pt x="7279372" y="2737969"/>
                  <a:pt x="7263678" y="2723701"/>
                  <a:pt x="7267958" y="2684703"/>
                </a:cubicBezTo>
                <a:cubicBezTo>
                  <a:pt x="7272714" y="2639522"/>
                  <a:pt x="7254641" y="2591963"/>
                  <a:pt x="7251313" y="2544879"/>
                </a:cubicBezTo>
                <a:cubicBezTo>
                  <a:pt x="7249410" y="2519673"/>
                  <a:pt x="7259397" y="2493991"/>
                  <a:pt x="7261300" y="2468310"/>
                </a:cubicBezTo>
                <a:cubicBezTo>
                  <a:pt x="7262726" y="2448810"/>
                  <a:pt x="7260348" y="2428836"/>
                  <a:pt x="7258446" y="2409336"/>
                </a:cubicBezTo>
                <a:cubicBezTo>
                  <a:pt x="7248935" y="2324206"/>
                  <a:pt x="7258446" y="2236697"/>
                  <a:pt x="7209936" y="2157274"/>
                </a:cubicBezTo>
                <a:cubicBezTo>
                  <a:pt x="7197095" y="2136348"/>
                  <a:pt x="7208033" y="2098301"/>
                  <a:pt x="7212789" y="2068814"/>
                </a:cubicBezTo>
                <a:cubicBezTo>
                  <a:pt x="7217070" y="2041706"/>
                  <a:pt x="7219448" y="2020304"/>
                  <a:pt x="7197571" y="1996525"/>
                </a:cubicBezTo>
                <a:cubicBezTo>
                  <a:pt x="7183779" y="1981781"/>
                  <a:pt x="7184254" y="1953722"/>
                  <a:pt x="7179023" y="1931369"/>
                </a:cubicBezTo>
                <a:cubicBezTo>
                  <a:pt x="7169986" y="1891895"/>
                  <a:pt x="7162377" y="1851945"/>
                  <a:pt x="7153341" y="1812471"/>
                </a:cubicBezTo>
                <a:cubicBezTo>
                  <a:pt x="7151914" y="1806289"/>
                  <a:pt x="7144305" y="1800106"/>
                  <a:pt x="7145256" y="1794875"/>
                </a:cubicBezTo>
                <a:cubicBezTo>
                  <a:pt x="7158097" y="1723536"/>
                  <a:pt x="7106733" y="1666941"/>
                  <a:pt x="7101026" y="1599883"/>
                </a:cubicBezTo>
                <a:cubicBezTo>
                  <a:pt x="7100550" y="1593225"/>
                  <a:pt x="7097697" y="1585615"/>
                  <a:pt x="7093417" y="1580859"/>
                </a:cubicBezTo>
                <a:cubicBezTo>
                  <a:pt x="7063930" y="1548519"/>
                  <a:pt x="7050138" y="1511423"/>
                  <a:pt x="7049187" y="1466718"/>
                </a:cubicBezTo>
                <a:cubicBezTo>
                  <a:pt x="7048711" y="1451499"/>
                  <a:pt x="7030163" y="1436756"/>
                  <a:pt x="7018749" y="1420110"/>
                </a:cubicBezTo>
                <a:cubicBezTo>
                  <a:pt x="7013518" y="1404416"/>
                  <a:pt x="7009713" y="1385392"/>
                  <a:pt x="7001152" y="1368271"/>
                </a:cubicBezTo>
                <a:cubicBezTo>
                  <a:pt x="6969288" y="1303115"/>
                  <a:pt x="6941703" y="1236057"/>
                  <a:pt x="6897949" y="1176133"/>
                </a:cubicBezTo>
                <a:cubicBezTo>
                  <a:pt x="6871792" y="1139988"/>
                  <a:pt x="6864658" y="1090527"/>
                  <a:pt x="6848488" y="1047248"/>
                </a:cubicBezTo>
                <a:cubicBezTo>
                  <a:pt x="6838025" y="1019188"/>
                  <a:pt x="6828038" y="990177"/>
                  <a:pt x="6814721" y="963544"/>
                </a:cubicBezTo>
                <a:cubicBezTo>
                  <a:pt x="6809490" y="952606"/>
                  <a:pt x="6796173" y="939289"/>
                  <a:pt x="6785710" y="937862"/>
                </a:cubicBezTo>
                <a:cubicBezTo>
                  <a:pt x="6721030" y="931680"/>
                  <a:pt x="6691068" y="879841"/>
                  <a:pt x="6652070" y="840367"/>
                </a:cubicBezTo>
                <a:cubicBezTo>
                  <a:pt x="6636851" y="825148"/>
                  <a:pt x="6675849" y="740968"/>
                  <a:pt x="6699153" y="736212"/>
                </a:cubicBezTo>
                <a:cubicBezTo>
                  <a:pt x="6780479" y="719091"/>
                  <a:pt x="6761455" y="726701"/>
                  <a:pt x="6772394" y="646326"/>
                </a:cubicBezTo>
                <a:cubicBezTo>
                  <a:pt x="6773345" y="638241"/>
                  <a:pt x="6774772" y="628254"/>
                  <a:pt x="6780003" y="623022"/>
                </a:cubicBezTo>
                <a:cubicBezTo>
                  <a:pt x="6821380" y="578317"/>
                  <a:pt x="6866561" y="536465"/>
                  <a:pt x="6905559" y="489382"/>
                </a:cubicBezTo>
                <a:cubicBezTo>
                  <a:pt x="6955020" y="429933"/>
                  <a:pt x="7016371" y="445627"/>
                  <a:pt x="7077722" y="452761"/>
                </a:cubicBezTo>
                <a:cubicBezTo>
                  <a:pt x="7113392" y="457041"/>
                  <a:pt x="7151439" y="456090"/>
                  <a:pt x="7184254" y="468456"/>
                </a:cubicBezTo>
                <a:cubicBezTo>
                  <a:pt x="7218497" y="481297"/>
                  <a:pt x="7247983" y="507930"/>
                  <a:pt x="7279372" y="528380"/>
                </a:cubicBezTo>
                <a:cubicBezTo>
                  <a:pt x="7295542" y="528380"/>
                  <a:pt x="7315041" y="526953"/>
                  <a:pt x="7333589" y="529331"/>
                </a:cubicBezTo>
                <a:cubicBezTo>
                  <a:pt x="7341675" y="530282"/>
                  <a:pt x="7353564" y="538367"/>
                  <a:pt x="7354991" y="544550"/>
                </a:cubicBezTo>
                <a:cubicBezTo>
                  <a:pt x="7360698" y="570707"/>
                  <a:pt x="7362600" y="597816"/>
                  <a:pt x="7365930" y="623973"/>
                </a:cubicBezTo>
                <a:cubicBezTo>
                  <a:pt x="7429183" y="662496"/>
                  <a:pt x="7464376" y="720994"/>
                  <a:pt x="7492436" y="785674"/>
                </a:cubicBezTo>
                <a:cubicBezTo>
                  <a:pt x="7497192" y="796612"/>
                  <a:pt x="7503375" y="806600"/>
                  <a:pt x="7510033" y="816112"/>
                </a:cubicBezTo>
                <a:cubicBezTo>
                  <a:pt x="7530483" y="848452"/>
                  <a:pt x="7546178" y="886499"/>
                  <a:pt x="7573286" y="911705"/>
                </a:cubicBezTo>
                <a:cubicBezTo>
                  <a:pt x="7664599" y="995409"/>
                  <a:pt x="7678392" y="1120489"/>
                  <a:pt x="7742596" y="1218460"/>
                </a:cubicBezTo>
                <a:cubicBezTo>
                  <a:pt x="7755913" y="1238435"/>
                  <a:pt x="7752108" y="1269348"/>
                  <a:pt x="7758766" y="1294555"/>
                </a:cubicBezTo>
                <a:cubicBezTo>
                  <a:pt x="7766851" y="1325468"/>
                  <a:pt x="7778265" y="1354954"/>
                  <a:pt x="7787302" y="1385392"/>
                </a:cubicBezTo>
                <a:cubicBezTo>
                  <a:pt x="7802520" y="1435329"/>
                  <a:pt x="7819166" y="1485266"/>
                  <a:pt x="7831056" y="1536154"/>
                </a:cubicBezTo>
                <a:cubicBezTo>
                  <a:pt x="7839141" y="1570872"/>
                  <a:pt x="7841043" y="1607017"/>
                  <a:pt x="7845799" y="1642211"/>
                </a:cubicBezTo>
                <a:cubicBezTo>
                  <a:pt x="7846275" y="1646015"/>
                  <a:pt x="7845799" y="1652198"/>
                  <a:pt x="7847701" y="1654100"/>
                </a:cubicBezTo>
                <a:cubicBezTo>
                  <a:pt x="7900968" y="1698330"/>
                  <a:pt x="7871957" y="1753023"/>
                  <a:pt x="7869103" y="1805338"/>
                </a:cubicBezTo>
                <a:cubicBezTo>
                  <a:pt x="7868152" y="1823886"/>
                  <a:pt x="7878615" y="1842434"/>
                  <a:pt x="7882895" y="1860982"/>
                </a:cubicBezTo>
                <a:cubicBezTo>
                  <a:pt x="7894785" y="1918052"/>
                  <a:pt x="7907150" y="1975123"/>
                  <a:pt x="7917613" y="2032669"/>
                </a:cubicBezTo>
                <a:cubicBezTo>
                  <a:pt x="7926650" y="2083557"/>
                  <a:pt x="7917613" y="2135397"/>
                  <a:pt x="7941868" y="2186285"/>
                </a:cubicBezTo>
                <a:cubicBezTo>
                  <a:pt x="7956611" y="2217198"/>
                  <a:pt x="7946624" y="2260477"/>
                  <a:pt x="7947575" y="2298048"/>
                </a:cubicBezTo>
                <a:cubicBezTo>
                  <a:pt x="7947575" y="2303755"/>
                  <a:pt x="7944722" y="2312316"/>
                  <a:pt x="7947100" y="2314218"/>
                </a:cubicBezTo>
                <a:cubicBezTo>
                  <a:pt x="7984671" y="2344656"/>
                  <a:pt x="7960892" y="2385081"/>
                  <a:pt x="7963270" y="2420275"/>
                </a:cubicBezTo>
                <a:cubicBezTo>
                  <a:pt x="7966599" y="2468785"/>
                  <a:pt x="7968026" y="2518246"/>
                  <a:pt x="7965648" y="2566756"/>
                </a:cubicBezTo>
                <a:cubicBezTo>
                  <a:pt x="7962319" y="2627632"/>
                  <a:pt x="7955185" y="2688507"/>
                  <a:pt x="7948527" y="2749383"/>
                </a:cubicBezTo>
                <a:cubicBezTo>
                  <a:pt x="7940441" y="2825002"/>
                  <a:pt x="7927125" y="2900620"/>
                  <a:pt x="7923796" y="2976239"/>
                </a:cubicBezTo>
                <a:cubicBezTo>
                  <a:pt x="7920467" y="3044724"/>
                  <a:pt x="7903346" y="3108453"/>
                  <a:pt x="7882420" y="3173133"/>
                </a:cubicBezTo>
                <a:cubicBezTo>
                  <a:pt x="7866725" y="3222119"/>
                  <a:pt x="7870054" y="3277287"/>
                  <a:pt x="7860067" y="3328651"/>
                </a:cubicBezTo>
                <a:cubicBezTo>
                  <a:pt x="7852933" y="3364320"/>
                  <a:pt x="7854835" y="3400465"/>
                  <a:pt x="7841043" y="3436610"/>
                </a:cubicBezTo>
                <a:cubicBezTo>
                  <a:pt x="7820593" y="3490827"/>
                  <a:pt x="7811081" y="3548849"/>
                  <a:pt x="7796813" y="3605444"/>
                </a:cubicBezTo>
                <a:cubicBezTo>
                  <a:pt x="7794911" y="3612578"/>
                  <a:pt x="7793485" y="3621614"/>
                  <a:pt x="7788253" y="3626370"/>
                </a:cubicBezTo>
                <a:cubicBezTo>
                  <a:pt x="7759717" y="3653478"/>
                  <a:pt x="7759242" y="3653003"/>
                  <a:pt x="7767327" y="3675356"/>
                </a:cubicBezTo>
                <a:cubicBezTo>
                  <a:pt x="7749730" y="3709122"/>
                  <a:pt x="7732609" y="3734804"/>
                  <a:pt x="7722146" y="3763340"/>
                </a:cubicBezTo>
                <a:cubicBezTo>
                  <a:pt x="7701696" y="3819935"/>
                  <a:pt x="7688379" y="3879383"/>
                  <a:pt x="7650332" y="3929320"/>
                </a:cubicBezTo>
                <a:cubicBezTo>
                  <a:pt x="7643198" y="3938356"/>
                  <a:pt x="7651283" y="3957380"/>
                  <a:pt x="7646527" y="3969745"/>
                </a:cubicBezTo>
                <a:cubicBezTo>
                  <a:pt x="7641296" y="3984489"/>
                  <a:pt x="7629882" y="3996854"/>
                  <a:pt x="7619894" y="4011597"/>
                </a:cubicBezTo>
                <a:cubicBezTo>
                  <a:pt x="7622748" y="4035377"/>
                  <a:pt x="7626552" y="4063912"/>
                  <a:pt x="7630357" y="4097203"/>
                </a:cubicBezTo>
                <a:cubicBezTo>
                  <a:pt x="7621321" y="4098630"/>
                  <a:pt x="7606578" y="4100532"/>
                  <a:pt x="7591834" y="4102910"/>
                </a:cubicBezTo>
                <a:cubicBezTo>
                  <a:pt x="7585176" y="4123361"/>
                  <a:pt x="7578518" y="4143811"/>
                  <a:pt x="7571859" y="4164261"/>
                </a:cubicBezTo>
                <a:cubicBezTo>
                  <a:pt x="7570908" y="4163786"/>
                  <a:pt x="7569481" y="4163786"/>
                  <a:pt x="7568530" y="4163310"/>
                </a:cubicBezTo>
                <a:cubicBezTo>
                  <a:pt x="7563775" y="4183760"/>
                  <a:pt x="7559494" y="4204687"/>
                  <a:pt x="7554263" y="4225137"/>
                </a:cubicBezTo>
                <a:cubicBezTo>
                  <a:pt x="7548080" y="4248441"/>
                  <a:pt x="7540471" y="4271269"/>
                  <a:pt x="7534764" y="4295049"/>
                </a:cubicBezTo>
                <a:cubicBezTo>
                  <a:pt x="7529056" y="4317401"/>
                  <a:pt x="7530959" y="4343559"/>
                  <a:pt x="7520021" y="4362107"/>
                </a:cubicBezTo>
                <a:cubicBezTo>
                  <a:pt x="7475791" y="4435823"/>
                  <a:pt x="7434890" y="4512869"/>
                  <a:pt x="7378770" y="4576598"/>
                </a:cubicBezTo>
                <a:cubicBezTo>
                  <a:pt x="7348808" y="4610364"/>
                  <a:pt x="7346906" y="4625583"/>
                  <a:pt x="7371636" y="4655545"/>
                </a:cubicBezTo>
                <a:cubicBezTo>
                  <a:pt x="7374966" y="4659350"/>
                  <a:pt x="7371636" y="4670289"/>
                  <a:pt x="7369734" y="4676947"/>
                </a:cubicBezTo>
                <a:cubicBezTo>
                  <a:pt x="7346906" y="4747810"/>
                  <a:pt x="7308859" y="4808210"/>
                  <a:pt x="7244654" y="4850537"/>
                </a:cubicBezTo>
                <a:cubicBezTo>
                  <a:pt x="7290786" y="4903803"/>
                  <a:pt x="7223728" y="4908559"/>
                  <a:pt x="7209936" y="4938045"/>
                </a:cubicBezTo>
                <a:cubicBezTo>
                  <a:pt x="7228484" y="4965630"/>
                  <a:pt x="7225631" y="4990836"/>
                  <a:pt x="7193290" y="5009384"/>
                </a:cubicBezTo>
                <a:cubicBezTo>
                  <a:pt x="7188534" y="5012238"/>
                  <a:pt x="7179498" y="5016042"/>
                  <a:pt x="7179974" y="5018896"/>
                </a:cubicBezTo>
                <a:cubicBezTo>
                  <a:pt x="7188059" y="5077393"/>
                  <a:pt x="7139549" y="5075491"/>
                  <a:pt x="7104355" y="5086430"/>
                </a:cubicBezTo>
                <a:cubicBezTo>
                  <a:pt x="7127659" y="5137793"/>
                  <a:pt x="7124330" y="5143025"/>
                  <a:pt x="7068211" y="5145878"/>
                </a:cubicBezTo>
                <a:cubicBezTo>
                  <a:pt x="7079149" y="5153488"/>
                  <a:pt x="7088185" y="5159671"/>
                  <a:pt x="7101502" y="5168706"/>
                </a:cubicBezTo>
                <a:cubicBezTo>
                  <a:pt x="7037297" y="5169182"/>
                  <a:pt x="6987360" y="5227679"/>
                  <a:pt x="7008762" y="5266202"/>
                </a:cubicBezTo>
                <a:cubicBezTo>
                  <a:pt x="6987836" y="5299018"/>
                  <a:pt x="6968337" y="5330407"/>
                  <a:pt x="6946935" y="5360845"/>
                </a:cubicBezTo>
                <a:cubicBezTo>
                  <a:pt x="6942179" y="5367978"/>
                  <a:pt x="6932192" y="5373210"/>
                  <a:pt x="6923631" y="5375588"/>
                </a:cubicBezTo>
                <a:cubicBezTo>
                  <a:pt x="6879877" y="5386526"/>
                  <a:pt x="6880353" y="5386526"/>
                  <a:pt x="6867512" y="5432658"/>
                </a:cubicBezTo>
                <a:cubicBezTo>
                  <a:pt x="6866085" y="5438366"/>
                  <a:pt x="6851817" y="5440268"/>
                  <a:pt x="6848963" y="5446451"/>
                </a:cubicBezTo>
                <a:cubicBezTo>
                  <a:pt x="6846585" y="5451682"/>
                  <a:pt x="6851817" y="5460718"/>
                  <a:pt x="6855146" y="5473084"/>
                </a:cubicBezTo>
                <a:cubicBezTo>
                  <a:pt x="6787613" y="5459767"/>
                  <a:pt x="6777150" y="5527301"/>
                  <a:pt x="6734822" y="5549654"/>
                </a:cubicBezTo>
                <a:cubicBezTo>
                  <a:pt x="6713897" y="5560592"/>
                  <a:pt x="6698677" y="5583421"/>
                  <a:pt x="6677276" y="5593408"/>
                </a:cubicBezTo>
                <a:cubicBezTo>
                  <a:pt x="6652545" y="5604822"/>
                  <a:pt x="6658728" y="5628126"/>
                  <a:pt x="6656350" y="5643345"/>
                </a:cubicBezTo>
                <a:cubicBezTo>
                  <a:pt x="6652070" y="5672831"/>
                  <a:pt x="6638753" y="5687099"/>
                  <a:pt x="6608791" y="5679965"/>
                </a:cubicBezTo>
                <a:cubicBezTo>
                  <a:pt x="6551720" y="5742743"/>
                  <a:pt x="6504637" y="5813606"/>
                  <a:pt x="6420933" y="5844995"/>
                </a:cubicBezTo>
                <a:cubicBezTo>
                  <a:pt x="6407141" y="5850226"/>
                  <a:pt x="6381459" y="5846421"/>
                  <a:pt x="6390496" y="5875908"/>
                </a:cubicBezTo>
                <a:cubicBezTo>
                  <a:pt x="6390971" y="5877811"/>
                  <a:pt x="6382886" y="5885420"/>
                  <a:pt x="6378606" y="5885420"/>
                </a:cubicBezTo>
                <a:cubicBezTo>
                  <a:pt x="6338181" y="5884944"/>
                  <a:pt x="6340559" y="5915858"/>
                  <a:pt x="6331998" y="5942491"/>
                </a:cubicBezTo>
                <a:cubicBezTo>
                  <a:pt x="6327242" y="5956758"/>
                  <a:pt x="6306791" y="5965319"/>
                  <a:pt x="6293951" y="5977208"/>
                </a:cubicBezTo>
                <a:cubicBezTo>
                  <a:pt x="6283012" y="5987196"/>
                  <a:pt x="6273025" y="5997659"/>
                  <a:pt x="6263513" y="6009073"/>
                </a:cubicBezTo>
                <a:cubicBezTo>
                  <a:pt x="6250672" y="6024292"/>
                  <a:pt x="6238783" y="6039986"/>
                  <a:pt x="6223563" y="6059486"/>
                </a:cubicBezTo>
                <a:cubicBezTo>
                  <a:pt x="6222137" y="6049974"/>
                  <a:pt x="6221185" y="6043315"/>
                  <a:pt x="6219759" y="6032377"/>
                </a:cubicBezTo>
                <a:cubicBezTo>
                  <a:pt x="6209772" y="6039511"/>
                  <a:pt x="6202162" y="6046645"/>
                  <a:pt x="6192650" y="6051401"/>
                </a:cubicBezTo>
                <a:cubicBezTo>
                  <a:pt x="6171248" y="6061863"/>
                  <a:pt x="6165542" y="6095630"/>
                  <a:pt x="6131299" y="6089448"/>
                </a:cubicBezTo>
                <a:cubicBezTo>
                  <a:pt x="6125592" y="6088496"/>
                  <a:pt x="6117983" y="6122739"/>
                  <a:pt x="6105142" y="6133677"/>
                </a:cubicBezTo>
                <a:cubicBezTo>
                  <a:pt x="6079460" y="6155554"/>
                  <a:pt x="6043791" y="6167920"/>
                  <a:pt x="6022865" y="6193126"/>
                </a:cubicBezTo>
                <a:cubicBezTo>
                  <a:pt x="5972452" y="6253050"/>
                  <a:pt x="5888749" y="6227844"/>
                  <a:pt x="5835007" y="6276354"/>
                </a:cubicBezTo>
                <a:cubicBezTo>
                  <a:pt x="5850702" y="6329145"/>
                  <a:pt x="5798862" y="6319633"/>
                  <a:pt x="5775083" y="6332949"/>
                </a:cubicBezTo>
                <a:cubicBezTo>
                  <a:pt x="5747974" y="6347693"/>
                  <a:pt x="5722293" y="6358156"/>
                  <a:pt x="5732280" y="6387167"/>
                </a:cubicBezTo>
                <a:cubicBezTo>
                  <a:pt x="5693757" y="6405239"/>
                  <a:pt x="5659039" y="6424738"/>
                  <a:pt x="5621467" y="6438530"/>
                </a:cubicBezTo>
                <a:cubicBezTo>
                  <a:pt x="5605297" y="6444713"/>
                  <a:pt x="5583896" y="6435677"/>
                  <a:pt x="5566299" y="6439957"/>
                </a:cubicBezTo>
                <a:cubicBezTo>
                  <a:pt x="5499716" y="6456603"/>
                  <a:pt x="5426951" y="6463737"/>
                  <a:pt x="5401745" y="6532222"/>
                </a:cubicBezTo>
                <a:cubicBezTo>
                  <a:pt x="5357991" y="6539355"/>
                  <a:pt x="5322321" y="6543636"/>
                  <a:pt x="5287128" y="6551245"/>
                </a:cubicBezTo>
                <a:cubicBezTo>
                  <a:pt x="5224826" y="6564561"/>
                  <a:pt x="5162523" y="6579305"/>
                  <a:pt x="5100697" y="6594048"/>
                </a:cubicBezTo>
                <a:cubicBezTo>
                  <a:pt x="5080247" y="6598804"/>
                  <a:pt x="5059796" y="6604035"/>
                  <a:pt x="5040773" y="6612596"/>
                </a:cubicBezTo>
                <a:cubicBezTo>
                  <a:pt x="5015566" y="6623535"/>
                  <a:pt x="4991311" y="6636851"/>
                  <a:pt x="4967532" y="6651119"/>
                </a:cubicBezTo>
                <a:cubicBezTo>
                  <a:pt x="4930912" y="6672996"/>
                  <a:pt x="4891913" y="6668240"/>
                  <a:pt x="4852439" y="6667289"/>
                </a:cubicBezTo>
                <a:cubicBezTo>
                  <a:pt x="4841501" y="6666813"/>
                  <a:pt x="4830087" y="6679179"/>
                  <a:pt x="4818672" y="6684410"/>
                </a:cubicBezTo>
                <a:cubicBezTo>
                  <a:pt x="4807734" y="6689642"/>
                  <a:pt x="4796795" y="6694873"/>
                  <a:pt x="4785381" y="6697251"/>
                </a:cubicBezTo>
                <a:cubicBezTo>
                  <a:pt x="4759699" y="6702482"/>
                  <a:pt x="4733542" y="6704385"/>
                  <a:pt x="4708336" y="6711043"/>
                </a:cubicBezTo>
                <a:cubicBezTo>
                  <a:pt x="4701677" y="6712946"/>
                  <a:pt x="4698348" y="6727213"/>
                  <a:pt x="4693117" y="6736250"/>
                </a:cubicBezTo>
                <a:cubicBezTo>
                  <a:pt x="4639375" y="6726262"/>
                  <a:pt x="4598950" y="6753846"/>
                  <a:pt x="4557098" y="6791418"/>
                </a:cubicBezTo>
                <a:cubicBezTo>
                  <a:pt x="4523807" y="6766211"/>
                  <a:pt x="4492418" y="6771443"/>
                  <a:pt x="4450566" y="6789515"/>
                </a:cubicBezTo>
                <a:cubicBezTo>
                  <a:pt x="4403483" y="6809966"/>
                  <a:pt x="4344985" y="6802832"/>
                  <a:pt x="4291719" y="6810917"/>
                </a:cubicBezTo>
                <a:cubicBezTo>
                  <a:pt x="4236551" y="6819478"/>
                  <a:pt x="4181858" y="6833745"/>
                  <a:pt x="4126690" y="6843733"/>
                </a:cubicBezTo>
                <a:cubicBezTo>
                  <a:pt x="4109568" y="6846586"/>
                  <a:pt x="4091496" y="6846111"/>
                  <a:pt x="4074375" y="6843257"/>
                </a:cubicBezTo>
                <a:cubicBezTo>
                  <a:pt x="4029670" y="6836123"/>
                  <a:pt x="3984964" y="6821380"/>
                  <a:pt x="3940258" y="6820904"/>
                </a:cubicBezTo>
                <a:cubicBezTo>
                  <a:pt x="3908870" y="6820904"/>
                  <a:pt x="3877956" y="6839452"/>
                  <a:pt x="3845141" y="6849915"/>
                </a:cubicBezTo>
                <a:cubicBezTo>
                  <a:pt x="3818983" y="6839928"/>
                  <a:pt x="3790448" y="6829465"/>
                  <a:pt x="3763815" y="6819478"/>
                </a:cubicBezTo>
                <a:cubicBezTo>
                  <a:pt x="3713878" y="6850867"/>
                  <a:pt x="3663941" y="6868463"/>
                  <a:pt x="3608297" y="6836599"/>
                </a:cubicBezTo>
                <a:cubicBezTo>
                  <a:pt x="3602590" y="6833269"/>
                  <a:pt x="3592127" y="6837550"/>
                  <a:pt x="3584042" y="6838025"/>
                </a:cubicBezTo>
                <a:cubicBezTo>
                  <a:pt x="3568823" y="6838501"/>
                  <a:pt x="3552653" y="6842781"/>
                  <a:pt x="3538861" y="6838501"/>
                </a:cubicBezTo>
                <a:cubicBezTo>
                  <a:pt x="3501765" y="6826136"/>
                  <a:pt x="3469425" y="6808539"/>
                  <a:pt x="3425195" y="6829465"/>
                </a:cubicBezTo>
                <a:cubicBezTo>
                  <a:pt x="3407123" y="6838025"/>
                  <a:pt x="3372405" y="6809490"/>
                  <a:pt x="3341967" y="6796649"/>
                </a:cubicBezTo>
                <a:cubicBezTo>
                  <a:pt x="3303444" y="6793320"/>
                  <a:pt x="3260166" y="6833745"/>
                  <a:pt x="3215460" y="6794271"/>
                </a:cubicBezTo>
                <a:cubicBezTo>
                  <a:pt x="3120342" y="6800930"/>
                  <a:pt x="3058516" y="6713421"/>
                  <a:pt x="2967678" y="6707714"/>
                </a:cubicBezTo>
                <a:cubicBezTo>
                  <a:pt x="2963873" y="6707238"/>
                  <a:pt x="2959118" y="6705336"/>
                  <a:pt x="2956264" y="6702482"/>
                </a:cubicBezTo>
                <a:cubicBezTo>
                  <a:pt x="2931058" y="6674423"/>
                  <a:pt x="2900145" y="6667765"/>
                  <a:pt x="2864000" y="6672996"/>
                </a:cubicBezTo>
                <a:cubicBezTo>
                  <a:pt x="2853061" y="6674423"/>
                  <a:pt x="2840696" y="6665862"/>
                  <a:pt x="2828806" y="6662533"/>
                </a:cubicBezTo>
                <a:cubicBezTo>
                  <a:pt x="2814063" y="6658253"/>
                  <a:pt x="2798844" y="6654448"/>
                  <a:pt x="2778869" y="6648741"/>
                </a:cubicBezTo>
                <a:cubicBezTo>
                  <a:pt x="2778394" y="6646839"/>
                  <a:pt x="2776491" y="6637802"/>
                  <a:pt x="2774589" y="6628766"/>
                </a:cubicBezTo>
                <a:cubicBezTo>
                  <a:pt x="2771260" y="6627815"/>
                  <a:pt x="2767455" y="6625912"/>
                  <a:pt x="2766028" y="6626864"/>
                </a:cubicBezTo>
                <a:cubicBezTo>
                  <a:pt x="2733213" y="6647789"/>
                  <a:pt x="2692787" y="6643985"/>
                  <a:pt x="2666630" y="6617828"/>
                </a:cubicBezTo>
                <a:cubicBezTo>
                  <a:pt x="2664728" y="6615925"/>
                  <a:pt x="2663777" y="6612120"/>
                  <a:pt x="2661399" y="6611645"/>
                </a:cubicBezTo>
                <a:cubicBezTo>
                  <a:pt x="2604803" y="6591195"/>
                  <a:pt x="2548684" y="6569793"/>
                  <a:pt x="2491138" y="6551721"/>
                </a:cubicBezTo>
                <a:cubicBezTo>
                  <a:pt x="2439298" y="6535075"/>
                  <a:pt x="2386032" y="6522234"/>
                  <a:pt x="2333242" y="6507491"/>
                </a:cubicBezTo>
                <a:cubicBezTo>
                  <a:pt x="2310889" y="6501308"/>
                  <a:pt x="2289012" y="6494174"/>
                  <a:pt x="2266659" y="6488467"/>
                </a:cubicBezTo>
                <a:cubicBezTo>
                  <a:pt x="2203406" y="6472297"/>
                  <a:pt x="2156323" y="6433774"/>
                  <a:pt x="2113044" y="6385740"/>
                </a:cubicBezTo>
                <a:cubicBezTo>
                  <a:pt x="2099728" y="6370997"/>
                  <a:pt x="2070716" y="6362912"/>
                  <a:pt x="2049791" y="6365290"/>
                </a:cubicBezTo>
                <a:cubicBezTo>
                  <a:pt x="2002707" y="6370046"/>
                  <a:pt x="1979879" y="6334376"/>
                  <a:pt x="1948014" y="6313926"/>
                </a:cubicBezTo>
                <a:cubicBezTo>
                  <a:pt x="1928040" y="6301085"/>
                  <a:pt x="1913296" y="6277781"/>
                  <a:pt x="1891895" y="6268745"/>
                </a:cubicBezTo>
                <a:cubicBezTo>
                  <a:pt x="1859079" y="6254953"/>
                  <a:pt x="1830068" y="6243063"/>
                  <a:pt x="1800582" y="6218333"/>
                </a:cubicBezTo>
                <a:cubicBezTo>
                  <a:pt x="1778229" y="6199784"/>
                  <a:pt x="1736377" y="6192651"/>
                  <a:pt x="1704988" y="6174578"/>
                </a:cubicBezTo>
                <a:cubicBezTo>
                  <a:pt x="1638881" y="6136531"/>
                  <a:pt x="1570396" y="6103240"/>
                  <a:pt x="1504765" y="6063766"/>
                </a:cubicBezTo>
                <a:cubicBezTo>
                  <a:pt x="1489071" y="6054254"/>
                  <a:pt x="1476230" y="6031426"/>
                  <a:pt x="1471474" y="6012402"/>
                </a:cubicBezTo>
                <a:cubicBezTo>
                  <a:pt x="1455779" y="5947722"/>
                  <a:pt x="1402989" y="5922516"/>
                  <a:pt x="1353052" y="5896834"/>
                </a:cubicBezTo>
                <a:cubicBezTo>
                  <a:pt x="1326419" y="5883042"/>
                  <a:pt x="1289799" y="5888273"/>
                  <a:pt x="1262690" y="5874957"/>
                </a:cubicBezTo>
                <a:cubicBezTo>
                  <a:pt x="1233203" y="5860213"/>
                  <a:pt x="1208948" y="5834532"/>
                  <a:pt x="1182315" y="5813130"/>
                </a:cubicBezTo>
                <a:cubicBezTo>
                  <a:pt x="1157109" y="5793155"/>
                  <a:pt x="1134756" y="5761291"/>
                  <a:pt x="1106697" y="5755584"/>
                </a:cubicBezTo>
                <a:cubicBezTo>
                  <a:pt x="1064845" y="5746547"/>
                  <a:pt x="1057235" y="5715159"/>
                  <a:pt x="1037736" y="5689477"/>
                </a:cubicBezTo>
                <a:cubicBezTo>
                  <a:pt x="1026322" y="5674734"/>
                  <a:pt x="1010628" y="5663319"/>
                  <a:pt x="996360" y="5650479"/>
                </a:cubicBezTo>
                <a:cubicBezTo>
                  <a:pt x="988750" y="5643345"/>
                  <a:pt x="980665" y="5636686"/>
                  <a:pt x="973056" y="5629077"/>
                </a:cubicBezTo>
                <a:cubicBezTo>
                  <a:pt x="961166" y="5616712"/>
                  <a:pt x="949752" y="5602920"/>
                  <a:pt x="937387" y="5590554"/>
                </a:cubicBezTo>
                <a:cubicBezTo>
                  <a:pt x="932631" y="5585799"/>
                  <a:pt x="921692" y="5585323"/>
                  <a:pt x="919314" y="5580091"/>
                </a:cubicBezTo>
                <a:cubicBezTo>
                  <a:pt x="889352" y="5516363"/>
                  <a:pt x="816111" y="5496863"/>
                  <a:pt x="779015" y="5438841"/>
                </a:cubicBezTo>
                <a:cubicBezTo>
                  <a:pt x="728603" y="5359418"/>
                  <a:pt x="670581" y="5284275"/>
                  <a:pt x="615888" y="5207229"/>
                </a:cubicBezTo>
                <a:cubicBezTo>
                  <a:pt x="592109" y="5173938"/>
                  <a:pt x="565000" y="5142549"/>
                  <a:pt x="544550" y="5107356"/>
                </a:cubicBezTo>
                <a:cubicBezTo>
                  <a:pt x="532185" y="5085478"/>
                  <a:pt x="526478" y="5058845"/>
                  <a:pt x="522197" y="5033163"/>
                </a:cubicBezTo>
                <a:cubicBezTo>
                  <a:pt x="512685" y="4971337"/>
                  <a:pt x="471785" y="4932814"/>
                  <a:pt x="428506" y="4894291"/>
                </a:cubicBezTo>
                <a:cubicBezTo>
                  <a:pt x="420897" y="4887633"/>
                  <a:pt x="427555" y="4865281"/>
                  <a:pt x="427555" y="4850062"/>
                </a:cubicBezTo>
                <a:cubicBezTo>
                  <a:pt x="431835" y="4848635"/>
                  <a:pt x="436116" y="4847208"/>
                  <a:pt x="440396" y="4845306"/>
                </a:cubicBezTo>
                <a:cubicBezTo>
                  <a:pt x="421372" y="4827709"/>
                  <a:pt x="400446" y="4812014"/>
                  <a:pt x="384276" y="4792040"/>
                </a:cubicBezTo>
                <a:cubicBezTo>
                  <a:pt x="374764" y="4780150"/>
                  <a:pt x="375716" y="4761126"/>
                  <a:pt x="369057" y="4746859"/>
                </a:cubicBezTo>
                <a:cubicBezTo>
                  <a:pt x="358119" y="4723555"/>
                  <a:pt x="343851" y="4701678"/>
                  <a:pt x="333864" y="4677898"/>
                </a:cubicBezTo>
                <a:cubicBezTo>
                  <a:pt x="329108" y="4666960"/>
                  <a:pt x="331486" y="4653167"/>
                  <a:pt x="331486" y="4640802"/>
                </a:cubicBezTo>
                <a:cubicBezTo>
                  <a:pt x="331486" y="4632717"/>
                  <a:pt x="334815" y="4624157"/>
                  <a:pt x="332437" y="4617023"/>
                </a:cubicBezTo>
                <a:cubicBezTo>
                  <a:pt x="318645" y="4571366"/>
                  <a:pt x="305328" y="4525234"/>
                  <a:pt x="288683" y="4481004"/>
                </a:cubicBezTo>
                <a:cubicBezTo>
                  <a:pt x="277744" y="4452469"/>
                  <a:pt x="262050" y="4425360"/>
                  <a:pt x="246355" y="4398727"/>
                </a:cubicBezTo>
                <a:cubicBezTo>
                  <a:pt x="219722" y="4353546"/>
                  <a:pt x="190711" y="4309792"/>
                  <a:pt x="165030" y="4264135"/>
                </a:cubicBezTo>
                <a:cubicBezTo>
                  <a:pt x="154567" y="4245587"/>
                  <a:pt x="148859" y="4224661"/>
                  <a:pt x="142201" y="4204211"/>
                </a:cubicBezTo>
                <a:cubicBezTo>
                  <a:pt x="126982" y="4154274"/>
                  <a:pt x="110337" y="4104813"/>
                  <a:pt x="98923" y="4053925"/>
                </a:cubicBezTo>
                <a:cubicBezTo>
                  <a:pt x="92264" y="4024914"/>
                  <a:pt x="97496" y="3993525"/>
                  <a:pt x="92740" y="3964038"/>
                </a:cubicBezTo>
                <a:cubicBezTo>
                  <a:pt x="83704" y="3911724"/>
                  <a:pt x="68960" y="3860360"/>
                  <a:pt x="60875" y="3807569"/>
                </a:cubicBezTo>
                <a:cubicBezTo>
                  <a:pt x="56595" y="3779034"/>
                  <a:pt x="68960" y="3745267"/>
                  <a:pt x="43754" y="3739560"/>
                </a:cubicBezTo>
                <a:cubicBezTo>
                  <a:pt x="32816" y="3699135"/>
                  <a:pt x="20926" y="3669173"/>
                  <a:pt x="17121" y="3638735"/>
                </a:cubicBezTo>
                <a:cubicBezTo>
                  <a:pt x="10463" y="3586896"/>
                  <a:pt x="9036" y="3534105"/>
                  <a:pt x="5231" y="3482266"/>
                </a:cubicBezTo>
                <a:cubicBezTo>
                  <a:pt x="3805" y="3466572"/>
                  <a:pt x="0" y="3450402"/>
                  <a:pt x="0" y="3434707"/>
                </a:cubicBezTo>
                <a:cubicBezTo>
                  <a:pt x="476" y="3372880"/>
                  <a:pt x="4756" y="3311054"/>
                  <a:pt x="1902" y="3249703"/>
                </a:cubicBezTo>
                <a:cubicBezTo>
                  <a:pt x="0" y="3204997"/>
                  <a:pt x="31389" y="3164097"/>
                  <a:pt x="13792" y="3117489"/>
                </a:cubicBezTo>
                <a:cubicBezTo>
                  <a:pt x="10463" y="3108453"/>
                  <a:pt x="26633" y="3092283"/>
                  <a:pt x="34242" y="3077540"/>
                </a:cubicBezTo>
                <a:cubicBezTo>
                  <a:pt x="30438" y="3071832"/>
                  <a:pt x="24731" y="3063272"/>
                  <a:pt x="18072" y="3053760"/>
                </a:cubicBezTo>
                <a:cubicBezTo>
                  <a:pt x="35669" y="3046151"/>
                  <a:pt x="50412" y="3039492"/>
                  <a:pt x="73241" y="3029505"/>
                </a:cubicBezTo>
                <a:cubicBezTo>
                  <a:pt x="56120" y="3019518"/>
                  <a:pt x="45657" y="3014762"/>
                  <a:pt x="36145" y="3007628"/>
                </a:cubicBezTo>
                <a:cubicBezTo>
                  <a:pt x="29487" y="3002396"/>
                  <a:pt x="19499" y="2994311"/>
                  <a:pt x="19975" y="2988129"/>
                </a:cubicBezTo>
                <a:cubicBezTo>
                  <a:pt x="22828" y="2937241"/>
                  <a:pt x="28060" y="2885877"/>
                  <a:pt x="32340" y="2831184"/>
                </a:cubicBezTo>
                <a:cubicBezTo>
                  <a:pt x="84179" y="2842598"/>
                  <a:pt x="113666" y="2823575"/>
                  <a:pt x="134592" y="2780296"/>
                </a:cubicBezTo>
                <a:cubicBezTo>
                  <a:pt x="115093" y="2775065"/>
                  <a:pt x="99874" y="2772211"/>
                  <a:pt x="85131" y="2766504"/>
                </a:cubicBezTo>
                <a:cubicBezTo>
                  <a:pt x="47559" y="2752712"/>
                  <a:pt x="23304" y="2707055"/>
                  <a:pt x="29487" y="2667106"/>
                </a:cubicBezTo>
                <a:cubicBezTo>
                  <a:pt x="31389" y="2655216"/>
                  <a:pt x="32340" y="2638095"/>
                  <a:pt x="25682" y="2631912"/>
                </a:cubicBezTo>
                <a:cubicBezTo>
                  <a:pt x="7134" y="2614791"/>
                  <a:pt x="16646" y="2604328"/>
                  <a:pt x="27109" y="2589109"/>
                </a:cubicBezTo>
                <a:cubicBezTo>
                  <a:pt x="33767" y="2579597"/>
                  <a:pt x="30438" y="2563903"/>
                  <a:pt x="37096" y="2554391"/>
                </a:cubicBezTo>
                <a:cubicBezTo>
                  <a:pt x="44705" y="2542977"/>
                  <a:pt x="58022" y="2534892"/>
                  <a:pt x="67534" y="2526807"/>
                </a:cubicBezTo>
                <a:cubicBezTo>
                  <a:pt x="57546" y="2517771"/>
                  <a:pt x="39950" y="2508735"/>
                  <a:pt x="32340" y="2494467"/>
                </a:cubicBezTo>
                <a:cubicBezTo>
                  <a:pt x="24731" y="2480199"/>
                  <a:pt x="19499" y="2454042"/>
                  <a:pt x="27109" y="2444054"/>
                </a:cubicBezTo>
                <a:cubicBezTo>
                  <a:pt x="47559" y="2418372"/>
                  <a:pt x="41376" y="2365582"/>
                  <a:pt x="91789" y="2369387"/>
                </a:cubicBezTo>
                <a:cubicBezTo>
                  <a:pt x="96069" y="2358448"/>
                  <a:pt x="100825" y="2347510"/>
                  <a:pt x="104154" y="2336096"/>
                </a:cubicBezTo>
                <a:cubicBezTo>
                  <a:pt x="107959" y="2323255"/>
                  <a:pt x="110812" y="2309463"/>
                  <a:pt x="113666" y="2299475"/>
                </a:cubicBezTo>
                <a:cubicBezTo>
                  <a:pt x="135543" y="2286159"/>
                  <a:pt x="156945" y="2274745"/>
                  <a:pt x="176919" y="2260952"/>
                </a:cubicBezTo>
                <a:cubicBezTo>
                  <a:pt x="181675" y="2257623"/>
                  <a:pt x="181675" y="2247160"/>
                  <a:pt x="184053" y="2240026"/>
                </a:cubicBezTo>
                <a:cubicBezTo>
                  <a:pt x="176919" y="2239075"/>
                  <a:pt x="169785" y="2236697"/>
                  <a:pt x="162652" y="2237173"/>
                </a:cubicBezTo>
                <a:cubicBezTo>
                  <a:pt x="152189" y="2237173"/>
                  <a:pt x="141250" y="2239075"/>
                  <a:pt x="131263" y="2240026"/>
                </a:cubicBezTo>
                <a:cubicBezTo>
                  <a:pt x="124604" y="2208638"/>
                  <a:pt x="114617" y="2181053"/>
                  <a:pt x="115093" y="2153469"/>
                </a:cubicBezTo>
                <a:cubicBezTo>
                  <a:pt x="115093" y="2142531"/>
                  <a:pt x="137921" y="2130641"/>
                  <a:pt x="151713" y="2122080"/>
                </a:cubicBezTo>
                <a:cubicBezTo>
                  <a:pt x="160749" y="2116849"/>
                  <a:pt x="172639" y="2116849"/>
                  <a:pt x="189760" y="2112569"/>
                </a:cubicBezTo>
                <a:cubicBezTo>
                  <a:pt x="166456" y="2107337"/>
                  <a:pt x="151237" y="2098776"/>
                  <a:pt x="138397" y="2102106"/>
                </a:cubicBezTo>
                <a:cubicBezTo>
                  <a:pt x="109861" y="2109239"/>
                  <a:pt x="107959" y="2095447"/>
                  <a:pt x="107483" y="2070241"/>
                </a:cubicBezTo>
                <a:cubicBezTo>
                  <a:pt x="139348" y="2080228"/>
                  <a:pt x="158371" y="2070717"/>
                  <a:pt x="158847" y="2038852"/>
                </a:cubicBezTo>
                <a:cubicBezTo>
                  <a:pt x="158847" y="2031243"/>
                  <a:pt x="149811" y="2021731"/>
                  <a:pt x="142677" y="2016499"/>
                </a:cubicBezTo>
                <a:cubicBezTo>
                  <a:pt x="124604" y="2003659"/>
                  <a:pt x="123178" y="1972745"/>
                  <a:pt x="144104" y="1966087"/>
                </a:cubicBezTo>
                <a:cubicBezTo>
                  <a:pt x="179773" y="1954673"/>
                  <a:pt x="191663" y="1932796"/>
                  <a:pt x="190711" y="1897602"/>
                </a:cubicBezTo>
                <a:cubicBezTo>
                  <a:pt x="190711" y="1888566"/>
                  <a:pt x="203552" y="1879530"/>
                  <a:pt x="210686" y="1870493"/>
                </a:cubicBezTo>
                <a:cubicBezTo>
                  <a:pt x="206881" y="1867640"/>
                  <a:pt x="203077" y="1864786"/>
                  <a:pt x="199272" y="1861933"/>
                </a:cubicBezTo>
                <a:cubicBezTo>
                  <a:pt x="189760" y="1877152"/>
                  <a:pt x="179773" y="1892846"/>
                  <a:pt x="166456" y="1913772"/>
                </a:cubicBezTo>
                <a:cubicBezTo>
                  <a:pt x="160274" y="1906163"/>
                  <a:pt x="148384" y="1898078"/>
                  <a:pt x="148859" y="1890468"/>
                </a:cubicBezTo>
                <a:cubicBezTo>
                  <a:pt x="149335" y="1880005"/>
                  <a:pt x="156945" y="1867164"/>
                  <a:pt x="165505" y="1861457"/>
                </a:cubicBezTo>
                <a:cubicBezTo>
                  <a:pt x="179773" y="1851945"/>
                  <a:pt x="197845" y="1848616"/>
                  <a:pt x="213064" y="1840056"/>
                </a:cubicBezTo>
                <a:cubicBezTo>
                  <a:pt x="219722" y="1836251"/>
                  <a:pt x="229710" y="1823410"/>
                  <a:pt x="227807" y="1820081"/>
                </a:cubicBezTo>
                <a:cubicBezTo>
                  <a:pt x="204979" y="1778229"/>
                  <a:pt x="240173" y="1787741"/>
                  <a:pt x="260623" y="1777754"/>
                </a:cubicBezTo>
                <a:cubicBezTo>
                  <a:pt x="251587" y="1775851"/>
                  <a:pt x="242075" y="1773473"/>
                  <a:pt x="219722" y="1768717"/>
                </a:cubicBezTo>
                <a:cubicBezTo>
                  <a:pt x="234941" y="1759681"/>
                  <a:pt x="243977" y="1753974"/>
                  <a:pt x="254440" y="1747791"/>
                </a:cubicBezTo>
                <a:cubicBezTo>
                  <a:pt x="247307" y="1736853"/>
                  <a:pt x="241124" y="1726865"/>
                  <a:pt x="231612" y="1711646"/>
                </a:cubicBezTo>
                <a:cubicBezTo>
                  <a:pt x="228759" y="1722109"/>
                  <a:pt x="228759" y="1726865"/>
                  <a:pt x="226381" y="1730670"/>
                </a:cubicBezTo>
                <a:cubicBezTo>
                  <a:pt x="222100" y="1737328"/>
                  <a:pt x="216869" y="1743035"/>
                  <a:pt x="211637" y="1749218"/>
                </a:cubicBezTo>
                <a:cubicBezTo>
                  <a:pt x="209735" y="1741133"/>
                  <a:pt x="204028" y="1730670"/>
                  <a:pt x="207357" y="1725439"/>
                </a:cubicBezTo>
                <a:cubicBezTo>
                  <a:pt x="221149" y="1702135"/>
                  <a:pt x="237795" y="1680733"/>
                  <a:pt x="252062" y="1657905"/>
                </a:cubicBezTo>
                <a:cubicBezTo>
                  <a:pt x="260147" y="1645064"/>
                  <a:pt x="266330" y="1630796"/>
                  <a:pt x="272988" y="1617480"/>
                </a:cubicBezTo>
                <a:cubicBezTo>
                  <a:pt x="288207" y="1613675"/>
                  <a:pt x="305804" y="1609395"/>
                  <a:pt x="322450" y="1605114"/>
                </a:cubicBezTo>
                <a:cubicBezTo>
                  <a:pt x="302475" y="1581811"/>
                  <a:pt x="309133" y="1531874"/>
                  <a:pt x="336242" y="1504765"/>
                </a:cubicBezTo>
                <a:cubicBezTo>
                  <a:pt x="321023" y="1496680"/>
                  <a:pt x="305804" y="1488595"/>
                  <a:pt x="285354" y="1477657"/>
                </a:cubicBezTo>
                <a:cubicBezTo>
                  <a:pt x="289634" y="1469571"/>
                  <a:pt x="296292" y="1457206"/>
                  <a:pt x="307706" y="1436756"/>
                </a:cubicBezTo>
                <a:cubicBezTo>
                  <a:pt x="320072" y="1453401"/>
                  <a:pt x="329108" y="1464816"/>
                  <a:pt x="334815" y="1472425"/>
                </a:cubicBezTo>
                <a:cubicBezTo>
                  <a:pt x="358119" y="1467194"/>
                  <a:pt x="377618" y="1462438"/>
                  <a:pt x="398544" y="1457206"/>
                </a:cubicBezTo>
                <a:cubicBezTo>
                  <a:pt x="389508" y="1451975"/>
                  <a:pt x="379996" y="1446268"/>
                  <a:pt x="364302" y="1437231"/>
                </a:cubicBezTo>
                <a:cubicBezTo>
                  <a:pt x="379520" y="1432000"/>
                  <a:pt x="390459" y="1428671"/>
                  <a:pt x="397117" y="1426293"/>
                </a:cubicBezTo>
                <a:cubicBezTo>
                  <a:pt x="387130" y="1410123"/>
                  <a:pt x="375716" y="1392526"/>
                  <a:pt x="366679" y="1373978"/>
                </a:cubicBezTo>
                <a:cubicBezTo>
                  <a:pt x="366204" y="1372551"/>
                  <a:pt x="383325" y="1362564"/>
                  <a:pt x="392361" y="1356857"/>
                </a:cubicBezTo>
                <a:cubicBezTo>
                  <a:pt x="388081" y="1352101"/>
                  <a:pt x="382374" y="1344967"/>
                  <a:pt x="376191" y="1337833"/>
                </a:cubicBezTo>
                <a:cubicBezTo>
                  <a:pt x="370009" y="1342589"/>
                  <a:pt x="362399" y="1347821"/>
                  <a:pt x="346705" y="1359235"/>
                </a:cubicBezTo>
                <a:cubicBezTo>
                  <a:pt x="359070" y="1325468"/>
                  <a:pt x="335766" y="1289323"/>
                  <a:pt x="382850" y="1274104"/>
                </a:cubicBezTo>
                <a:cubicBezTo>
                  <a:pt x="382850" y="1290750"/>
                  <a:pt x="382850" y="1304542"/>
                  <a:pt x="382850" y="1317858"/>
                </a:cubicBezTo>
                <a:cubicBezTo>
                  <a:pt x="385227" y="1318810"/>
                  <a:pt x="387605" y="1320236"/>
                  <a:pt x="389983" y="1321188"/>
                </a:cubicBezTo>
                <a:cubicBezTo>
                  <a:pt x="395690" y="1308822"/>
                  <a:pt x="400922" y="1295981"/>
                  <a:pt x="407580" y="1284092"/>
                </a:cubicBezTo>
                <a:cubicBezTo>
                  <a:pt x="411860" y="1276958"/>
                  <a:pt x="418043" y="1271251"/>
                  <a:pt x="424701" y="1266019"/>
                </a:cubicBezTo>
                <a:cubicBezTo>
                  <a:pt x="429933" y="1261739"/>
                  <a:pt x="442774" y="1258410"/>
                  <a:pt x="442298" y="1256507"/>
                </a:cubicBezTo>
                <a:cubicBezTo>
                  <a:pt x="431360" y="1197534"/>
                  <a:pt x="477016" y="1222265"/>
                  <a:pt x="509356" y="1217985"/>
                </a:cubicBezTo>
                <a:cubicBezTo>
                  <a:pt x="495089" y="1205619"/>
                  <a:pt x="482723" y="1199912"/>
                  <a:pt x="478919" y="1190400"/>
                </a:cubicBezTo>
                <a:cubicBezTo>
                  <a:pt x="475589" y="1182315"/>
                  <a:pt x="477492" y="1166621"/>
                  <a:pt x="483674" y="1160438"/>
                </a:cubicBezTo>
                <a:cubicBezTo>
                  <a:pt x="501747" y="1140939"/>
                  <a:pt x="522673" y="1124294"/>
                  <a:pt x="548355" y="1100990"/>
                </a:cubicBezTo>
                <a:cubicBezTo>
                  <a:pt x="529807" y="1100038"/>
                  <a:pt x="518392" y="1099563"/>
                  <a:pt x="502222" y="1098612"/>
                </a:cubicBezTo>
                <a:cubicBezTo>
                  <a:pt x="520295" y="1081966"/>
                  <a:pt x="539794" y="1071979"/>
                  <a:pt x="545977" y="1056284"/>
                </a:cubicBezTo>
                <a:cubicBezTo>
                  <a:pt x="553111" y="1039639"/>
                  <a:pt x="547403" y="1017761"/>
                  <a:pt x="551684" y="993982"/>
                </a:cubicBezTo>
                <a:cubicBezTo>
                  <a:pt x="576890" y="1033932"/>
                  <a:pt x="601621" y="1030127"/>
                  <a:pt x="626351" y="1003018"/>
                </a:cubicBezTo>
                <a:cubicBezTo>
                  <a:pt x="610181" y="1004445"/>
                  <a:pt x="593060" y="1006347"/>
                  <a:pt x="575939" y="1008250"/>
                </a:cubicBezTo>
                <a:cubicBezTo>
                  <a:pt x="572610" y="1003969"/>
                  <a:pt x="569281" y="1000165"/>
                  <a:pt x="566427" y="995884"/>
                </a:cubicBezTo>
                <a:cubicBezTo>
                  <a:pt x="584975" y="983995"/>
                  <a:pt x="603047" y="972105"/>
                  <a:pt x="620169" y="961166"/>
                </a:cubicBezTo>
                <a:cubicBezTo>
                  <a:pt x="609230" y="941192"/>
                  <a:pt x="602096" y="928351"/>
                  <a:pt x="591158" y="908376"/>
                </a:cubicBezTo>
                <a:cubicBezTo>
                  <a:pt x="619217" y="899815"/>
                  <a:pt x="643948" y="891730"/>
                  <a:pt x="668679" y="884596"/>
                </a:cubicBezTo>
                <a:cubicBezTo>
                  <a:pt x="696739" y="876036"/>
                  <a:pt x="697214" y="852256"/>
                  <a:pt x="669154" y="824197"/>
                </a:cubicBezTo>
                <a:cubicBezTo>
                  <a:pt x="673435" y="808027"/>
                  <a:pt x="677715" y="791856"/>
                  <a:pt x="684373" y="766650"/>
                </a:cubicBezTo>
                <a:cubicBezTo>
                  <a:pt x="704824" y="763321"/>
                  <a:pt x="732408" y="759041"/>
                  <a:pt x="759992" y="753334"/>
                </a:cubicBezTo>
                <a:cubicBezTo>
                  <a:pt x="762370" y="752858"/>
                  <a:pt x="765223" y="739542"/>
                  <a:pt x="762845" y="735737"/>
                </a:cubicBezTo>
                <a:cubicBezTo>
                  <a:pt x="757614" y="728127"/>
                  <a:pt x="749053" y="723372"/>
                  <a:pt x="733359" y="710531"/>
                </a:cubicBezTo>
                <a:cubicBezTo>
                  <a:pt x="761419" y="700543"/>
                  <a:pt x="781393" y="689605"/>
                  <a:pt x="803271" y="686276"/>
                </a:cubicBezTo>
                <a:cubicBezTo>
                  <a:pt x="823721" y="682946"/>
                  <a:pt x="824196" y="686276"/>
                  <a:pt x="828001" y="653460"/>
                </a:cubicBezTo>
                <a:cubicBezTo>
                  <a:pt x="804222" y="665350"/>
                  <a:pt x="783771" y="675813"/>
                  <a:pt x="763321" y="685800"/>
                </a:cubicBezTo>
                <a:cubicBezTo>
                  <a:pt x="761894" y="683898"/>
                  <a:pt x="759992" y="681995"/>
                  <a:pt x="758565" y="680093"/>
                </a:cubicBezTo>
                <a:cubicBezTo>
                  <a:pt x="768077" y="668679"/>
                  <a:pt x="777589" y="656789"/>
                  <a:pt x="788052" y="645851"/>
                </a:cubicBezTo>
                <a:cubicBezTo>
                  <a:pt x="801368" y="632058"/>
                  <a:pt x="833708" y="629205"/>
                  <a:pt x="815636" y="595914"/>
                </a:cubicBezTo>
                <a:cubicBezTo>
                  <a:pt x="814685" y="594487"/>
                  <a:pt x="844647" y="575939"/>
                  <a:pt x="865573" y="561671"/>
                </a:cubicBezTo>
                <a:cubicBezTo>
                  <a:pt x="877938" y="541221"/>
                  <a:pt x="881743" y="503649"/>
                  <a:pt x="915510" y="493662"/>
                </a:cubicBezTo>
                <a:cubicBezTo>
                  <a:pt x="923595" y="479394"/>
                  <a:pt x="929302" y="464651"/>
                  <a:pt x="938814" y="453237"/>
                </a:cubicBezTo>
                <a:cubicBezTo>
                  <a:pt x="964020" y="423750"/>
                  <a:pt x="992080" y="396642"/>
                  <a:pt x="1016335" y="366679"/>
                </a:cubicBezTo>
                <a:cubicBezTo>
                  <a:pt x="1038212" y="339571"/>
                  <a:pt x="1055809" y="309609"/>
                  <a:pt x="1077210" y="282500"/>
                </a:cubicBezTo>
                <a:cubicBezTo>
                  <a:pt x="1080539" y="278695"/>
                  <a:pt x="1096709" y="285354"/>
                  <a:pt x="1106697" y="286780"/>
                </a:cubicBezTo>
                <a:cubicBezTo>
                  <a:pt x="1095282" y="311036"/>
                  <a:pt x="1083868" y="335291"/>
                  <a:pt x="1071979" y="360972"/>
                </a:cubicBezTo>
                <a:cubicBezTo>
                  <a:pt x="1114306" y="368106"/>
                  <a:pt x="1108123" y="311036"/>
                  <a:pt x="1138086" y="299146"/>
                </a:cubicBezTo>
                <a:cubicBezTo>
                  <a:pt x="1146171" y="316267"/>
                  <a:pt x="1150451" y="333388"/>
                  <a:pt x="1160914" y="344327"/>
                </a:cubicBezTo>
                <a:cubicBezTo>
                  <a:pt x="1166145" y="350034"/>
                  <a:pt x="1182315" y="345278"/>
                  <a:pt x="1193730" y="345278"/>
                </a:cubicBezTo>
                <a:cubicBezTo>
                  <a:pt x="1180413" y="306755"/>
                  <a:pt x="1217985" y="316743"/>
                  <a:pt x="1232252" y="301048"/>
                </a:cubicBezTo>
                <a:cubicBezTo>
                  <a:pt x="1217985" y="299146"/>
                  <a:pt x="1204668" y="301524"/>
                  <a:pt x="1191352" y="303902"/>
                </a:cubicBezTo>
                <a:cubicBezTo>
                  <a:pt x="1182315" y="305328"/>
                  <a:pt x="1172328" y="308658"/>
                  <a:pt x="1164243" y="306755"/>
                </a:cubicBezTo>
                <a:cubicBezTo>
                  <a:pt x="1144268" y="301999"/>
                  <a:pt x="1124769" y="294390"/>
                  <a:pt x="1104794" y="287732"/>
                </a:cubicBezTo>
                <a:cubicBezTo>
                  <a:pt x="1108599" y="280598"/>
                  <a:pt x="1111928" y="268232"/>
                  <a:pt x="1116684" y="267281"/>
                </a:cubicBezTo>
                <a:cubicBezTo>
                  <a:pt x="1157109" y="263001"/>
                  <a:pt x="1197534" y="260147"/>
                  <a:pt x="1237959" y="257769"/>
                </a:cubicBezTo>
                <a:cubicBezTo>
                  <a:pt x="1256032" y="256818"/>
                  <a:pt x="1273629" y="257769"/>
                  <a:pt x="1301213" y="257769"/>
                </a:cubicBezTo>
                <a:cubicBezTo>
                  <a:pt x="1286470" y="229710"/>
                  <a:pt x="1277909" y="212113"/>
                  <a:pt x="1267446" y="192614"/>
                </a:cubicBezTo>
                <a:cubicBezTo>
                  <a:pt x="1282665" y="178822"/>
                  <a:pt x="1299310" y="164554"/>
                  <a:pt x="1314529" y="151237"/>
                </a:cubicBezTo>
                <a:cubicBezTo>
                  <a:pt x="1300262" y="148384"/>
                  <a:pt x="1280287" y="145055"/>
                  <a:pt x="1255556" y="140299"/>
                </a:cubicBezTo>
                <a:cubicBezTo>
                  <a:pt x="1260312" y="153140"/>
                  <a:pt x="1263641" y="160749"/>
                  <a:pt x="1270299" y="177870"/>
                </a:cubicBezTo>
                <a:cubicBezTo>
                  <a:pt x="1253178" y="162176"/>
                  <a:pt x="1243666" y="153615"/>
                  <a:pt x="1233679" y="144579"/>
                </a:cubicBezTo>
                <a:cubicBezTo>
                  <a:pt x="1256507" y="114141"/>
                  <a:pt x="1270299" y="68485"/>
                  <a:pt x="1321663" y="100825"/>
                </a:cubicBezTo>
                <a:cubicBezTo>
                  <a:pt x="1323565" y="102727"/>
                  <a:pt x="1325468" y="104630"/>
                  <a:pt x="1327370" y="107008"/>
                </a:cubicBezTo>
                <a:cubicBezTo>
                  <a:pt x="1335455" y="112239"/>
                  <a:pt x="1345918" y="123178"/>
                  <a:pt x="1350674" y="121275"/>
                </a:cubicBezTo>
                <a:cubicBezTo>
                  <a:pt x="1367795" y="113666"/>
                  <a:pt x="1382538" y="101301"/>
                  <a:pt x="1398709" y="91313"/>
                </a:cubicBezTo>
                <a:cubicBezTo>
                  <a:pt x="1427244" y="74192"/>
                  <a:pt x="1425342" y="60400"/>
                  <a:pt x="1395379" y="48035"/>
                </a:cubicBezTo>
                <a:lnTo>
                  <a:pt x="1396331" y="48986"/>
                </a:lnTo>
                <a:cubicBezTo>
                  <a:pt x="1435329" y="46608"/>
                  <a:pt x="1474327" y="43754"/>
                  <a:pt x="1509521" y="41852"/>
                </a:cubicBezTo>
                <a:cubicBezTo>
                  <a:pt x="1505241" y="36145"/>
                  <a:pt x="1496204" y="23304"/>
                  <a:pt x="1487168" y="10463"/>
                </a:cubicBezTo>
                <a:cubicBezTo>
                  <a:pt x="1490497" y="7134"/>
                  <a:pt x="1493827" y="3329"/>
                  <a:pt x="1497156" y="0"/>
                </a:cubicBezTo>
                <a:cubicBezTo>
                  <a:pt x="1514752" y="14268"/>
                  <a:pt x="1532825" y="28535"/>
                  <a:pt x="1550422" y="43279"/>
                </a:cubicBezTo>
                <a:cubicBezTo>
                  <a:pt x="1552324" y="44705"/>
                  <a:pt x="1550897" y="52315"/>
                  <a:pt x="1548519" y="55168"/>
                </a:cubicBezTo>
                <a:cubicBezTo>
                  <a:pt x="1529971" y="75143"/>
                  <a:pt x="1510948" y="94642"/>
                  <a:pt x="1492400" y="114617"/>
                </a:cubicBezTo>
                <a:cubicBezTo>
                  <a:pt x="1487168" y="120324"/>
                  <a:pt x="1484790" y="127934"/>
                  <a:pt x="1474327" y="146957"/>
                </a:cubicBezTo>
                <a:cubicBezTo>
                  <a:pt x="1468145" y="129836"/>
                  <a:pt x="1464816" y="120324"/>
                  <a:pt x="1461011" y="110337"/>
                </a:cubicBezTo>
                <a:cubicBezTo>
                  <a:pt x="1457206" y="113190"/>
                  <a:pt x="1453877" y="116044"/>
                  <a:pt x="1450072" y="118897"/>
                </a:cubicBezTo>
                <a:cubicBezTo>
                  <a:pt x="1454828" y="128885"/>
                  <a:pt x="1460060" y="139348"/>
                  <a:pt x="1464340" y="148860"/>
                </a:cubicBezTo>
                <a:cubicBezTo>
                  <a:pt x="1443414" y="167407"/>
                  <a:pt x="1422488" y="183578"/>
                  <a:pt x="1404891" y="202601"/>
                </a:cubicBezTo>
                <a:cubicBezTo>
                  <a:pt x="1400135" y="207357"/>
                  <a:pt x="1405367" y="221625"/>
                  <a:pt x="1406794" y="236844"/>
                </a:cubicBezTo>
                <a:cubicBezTo>
                  <a:pt x="1389672" y="233990"/>
                  <a:pt x="1371600" y="230661"/>
                  <a:pt x="1358284" y="228759"/>
                </a:cubicBezTo>
                <a:cubicBezTo>
                  <a:pt x="1347821" y="247307"/>
                  <a:pt x="1336882" y="265855"/>
                  <a:pt x="1326419" y="284403"/>
                </a:cubicBezTo>
                <a:cubicBezTo>
                  <a:pt x="1328797" y="285354"/>
                  <a:pt x="1331651" y="286780"/>
                  <a:pt x="1334028" y="287732"/>
                </a:cubicBezTo>
                <a:cubicBezTo>
                  <a:pt x="1330699" y="298670"/>
                  <a:pt x="1331175" y="313413"/>
                  <a:pt x="1324041" y="320547"/>
                </a:cubicBezTo>
                <a:cubicBezTo>
                  <a:pt x="1284092" y="360972"/>
                  <a:pt x="1242240" y="399971"/>
                  <a:pt x="1200388" y="439920"/>
                </a:cubicBezTo>
                <a:cubicBezTo>
                  <a:pt x="1213229" y="443249"/>
                  <a:pt x="1225118" y="446103"/>
                  <a:pt x="1237008" y="448481"/>
                </a:cubicBezTo>
                <a:cubicBezTo>
                  <a:pt x="1237008" y="450859"/>
                  <a:pt x="1237008" y="453237"/>
                  <a:pt x="1237008" y="455139"/>
                </a:cubicBezTo>
                <a:cubicBezTo>
                  <a:pt x="1227021" y="457517"/>
                  <a:pt x="1217509" y="459895"/>
                  <a:pt x="1204193" y="463224"/>
                </a:cubicBezTo>
                <a:cubicBezTo>
                  <a:pt x="1205144" y="473687"/>
                  <a:pt x="1205619" y="484626"/>
                  <a:pt x="1206570" y="495564"/>
                </a:cubicBezTo>
                <a:cubicBezTo>
                  <a:pt x="1203717" y="496991"/>
                  <a:pt x="1200863" y="498418"/>
                  <a:pt x="1198485" y="499369"/>
                </a:cubicBezTo>
                <a:cubicBezTo>
                  <a:pt x="1190400" y="490333"/>
                  <a:pt x="1182315" y="481297"/>
                  <a:pt x="1169950" y="467029"/>
                </a:cubicBezTo>
                <a:cubicBezTo>
                  <a:pt x="1158536" y="490808"/>
                  <a:pt x="1148073" y="512210"/>
                  <a:pt x="1136183" y="536941"/>
                </a:cubicBezTo>
                <a:cubicBezTo>
                  <a:pt x="1145219" y="548355"/>
                  <a:pt x="1158060" y="564525"/>
                  <a:pt x="1177559" y="588304"/>
                </a:cubicBezTo>
                <a:cubicBezTo>
                  <a:pt x="1141890" y="588304"/>
                  <a:pt x="1117160" y="588304"/>
                  <a:pt x="1091002" y="588304"/>
                </a:cubicBezTo>
                <a:cubicBezTo>
                  <a:pt x="1110501" y="607803"/>
                  <a:pt x="1118586" y="626827"/>
                  <a:pt x="1103368" y="651082"/>
                </a:cubicBezTo>
                <a:cubicBezTo>
                  <a:pt x="1085771" y="679617"/>
                  <a:pt x="1069601" y="709580"/>
                  <a:pt x="1051528" y="738115"/>
                </a:cubicBezTo>
                <a:cubicBezTo>
                  <a:pt x="1035358" y="763321"/>
                  <a:pt x="998738" y="759041"/>
                  <a:pt x="975910" y="728603"/>
                </a:cubicBezTo>
                <a:cubicBezTo>
                  <a:pt x="965922" y="744773"/>
                  <a:pt x="956410" y="759516"/>
                  <a:pt x="949277" y="771406"/>
                </a:cubicBezTo>
                <a:cubicBezTo>
                  <a:pt x="973056" y="776638"/>
                  <a:pt x="992555" y="781393"/>
                  <a:pt x="1012054" y="785674"/>
                </a:cubicBezTo>
                <a:cubicBezTo>
                  <a:pt x="1012054" y="789003"/>
                  <a:pt x="1011579" y="792332"/>
                  <a:pt x="1011579" y="795661"/>
                </a:cubicBezTo>
                <a:cubicBezTo>
                  <a:pt x="1000165" y="796137"/>
                  <a:pt x="988750" y="797088"/>
                  <a:pt x="977812" y="797564"/>
                </a:cubicBezTo>
                <a:cubicBezTo>
                  <a:pt x="981617" y="798990"/>
                  <a:pt x="984946" y="800893"/>
                  <a:pt x="988750" y="802319"/>
                </a:cubicBezTo>
                <a:cubicBezTo>
                  <a:pt x="982568" y="814209"/>
                  <a:pt x="975434" y="825623"/>
                  <a:pt x="970678" y="837989"/>
                </a:cubicBezTo>
                <a:cubicBezTo>
                  <a:pt x="968300" y="844171"/>
                  <a:pt x="972580" y="855110"/>
                  <a:pt x="968776" y="858915"/>
                </a:cubicBezTo>
                <a:cubicBezTo>
                  <a:pt x="958788" y="869378"/>
                  <a:pt x="946423" y="876987"/>
                  <a:pt x="935009" y="885548"/>
                </a:cubicBezTo>
                <a:cubicBezTo>
                  <a:pt x="928826" y="876987"/>
                  <a:pt x="921692" y="868902"/>
                  <a:pt x="916461" y="859390"/>
                </a:cubicBezTo>
                <a:cubicBezTo>
                  <a:pt x="911705" y="849878"/>
                  <a:pt x="909327" y="839415"/>
                  <a:pt x="905047" y="827526"/>
                </a:cubicBezTo>
                <a:cubicBezTo>
                  <a:pt x="885072" y="855585"/>
                  <a:pt x="867000" y="876987"/>
                  <a:pt x="853683" y="901242"/>
                </a:cubicBezTo>
                <a:cubicBezTo>
                  <a:pt x="837037" y="931204"/>
                  <a:pt x="862719" y="927875"/>
                  <a:pt x="883645" y="929302"/>
                </a:cubicBezTo>
                <a:cubicBezTo>
                  <a:pt x="875560" y="935009"/>
                  <a:pt x="870329" y="938338"/>
                  <a:pt x="869853" y="938814"/>
                </a:cubicBezTo>
                <a:cubicBezTo>
                  <a:pt x="877938" y="959264"/>
                  <a:pt x="885548" y="978763"/>
                  <a:pt x="893157" y="997787"/>
                </a:cubicBezTo>
                <a:cubicBezTo>
                  <a:pt x="874609" y="1003494"/>
                  <a:pt x="856537" y="1009676"/>
                  <a:pt x="837037" y="1015859"/>
                </a:cubicBezTo>
                <a:cubicBezTo>
                  <a:pt x="834660" y="993506"/>
                  <a:pt x="832757" y="977336"/>
                  <a:pt x="831330" y="961642"/>
                </a:cubicBezTo>
                <a:cubicBezTo>
                  <a:pt x="826574" y="962117"/>
                  <a:pt x="822294" y="962593"/>
                  <a:pt x="817538" y="963069"/>
                </a:cubicBezTo>
                <a:cubicBezTo>
                  <a:pt x="817538" y="990177"/>
                  <a:pt x="817538" y="1017286"/>
                  <a:pt x="817538" y="1045346"/>
                </a:cubicBezTo>
                <a:cubicBezTo>
                  <a:pt x="832282" y="1046772"/>
                  <a:pt x="844171" y="1047724"/>
                  <a:pt x="857488" y="1048675"/>
                </a:cubicBezTo>
                <a:cubicBezTo>
                  <a:pt x="847500" y="1065320"/>
                  <a:pt x="839415" y="1079113"/>
                  <a:pt x="830855" y="1093380"/>
                </a:cubicBezTo>
                <a:cubicBezTo>
                  <a:pt x="820867" y="1087673"/>
                  <a:pt x="809453" y="1083868"/>
                  <a:pt x="801368" y="1075783"/>
                </a:cubicBezTo>
                <a:cubicBezTo>
                  <a:pt x="791856" y="1066272"/>
                  <a:pt x="785674" y="1053906"/>
                  <a:pt x="775211" y="1038687"/>
                </a:cubicBezTo>
                <a:cubicBezTo>
                  <a:pt x="769028" y="1055333"/>
                  <a:pt x="763321" y="1071979"/>
                  <a:pt x="757138" y="1088149"/>
                </a:cubicBezTo>
                <a:cubicBezTo>
                  <a:pt x="760943" y="1086246"/>
                  <a:pt x="764748" y="1084344"/>
                  <a:pt x="768077" y="1082442"/>
                </a:cubicBezTo>
                <a:cubicBezTo>
                  <a:pt x="782345" y="1099087"/>
                  <a:pt x="797088" y="1115257"/>
                  <a:pt x="808978" y="1133805"/>
                </a:cubicBezTo>
                <a:cubicBezTo>
                  <a:pt x="809929" y="1135708"/>
                  <a:pt x="792808" y="1149500"/>
                  <a:pt x="780918" y="1160438"/>
                </a:cubicBezTo>
                <a:cubicBezTo>
                  <a:pt x="781869" y="1163292"/>
                  <a:pt x="784247" y="1173279"/>
                  <a:pt x="787576" y="1187547"/>
                </a:cubicBezTo>
                <a:cubicBezTo>
                  <a:pt x="767601" y="1187547"/>
                  <a:pt x="751431" y="1187547"/>
                  <a:pt x="744298" y="1187547"/>
                </a:cubicBezTo>
                <a:cubicBezTo>
                  <a:pt x="731457" y="1202766"/>
                  <a:pt x="724323" y="1218460"/>
                  <a:pt x="716713" y="1218460"/>
                </a:cubicBezTo>
                <a:cubicBezTo>
                  <a:pt x="680568" y="1219887"/>
                  <a:pt x="681520" y="1242240"/>
                  <a:pt x="683898" y="1267446"/>
                </a:cubicBezTo>
                <a:cubicBezTo>
                  <a:pt x="683898" y="1267446"/>
                  <a:pt x="683898" y="1265544"/>
                  <a:pt x="683898" y="1265544"/>
                </a:cubicBezTo>
                <a:cubicBezTo>
                  <a:pt x="692458" y="1285994"/>
                  <a:pt x="701019" y="1306920"/>
                  <a:pt x="709104" y="1327370"/>
                </a:cubicBezTo>
                <a:cubicBezTo>
                  <a:pt x="706250" y="1330699"/>
                  <a:pt x="702921" y="1333553"/>
                  <a:pt x="700068" y="1336882"/>
                </a:cubicBezTo>
                <a:cubicBezTo>
                  <a:pt x="682471" y="1328797"/>
                  <a:pt x="664398" y="1320236"/>
                  <a:pt x="647277" y="1312627"/>
                </a:cubicBezTo>
                <a:cubicBezTo>
                  <a:pt x="638241" y="1323090"/>
                  <a:pt x="629680" y="1333553"/>
                  <a:pt x="614937" y="1351150"/>
                </a:cubicBezTo>
                <a:cubicBezTo>
                  <a:pt x="637765" y="1349247"/>
                  <a:pt x="653936" y="1349723"/>
                  <a:pt x="668679" y="1345918"/>
                </a:cubicBezTo>
                <a:cubicBezTo>
                  <a:pt x="703397" y="1336406"/>
                  <a:pt x="706250" y="1356381"/>
                  <a:pt x="699592" y="1379685"/>
                </a:cubicBezTo>
                <a:cubicBezTo>
                  <a:pt x="694836" y="1396806"/>
                  <a:pt x="683422" y="1412025"/>
                  <a:pt x="673435" y="1427244"/>
                </a:cubicBezTo>
                <a:cubicBezTo>
                  <a:pt x="643473" y="1473376"/>
                  <a:pt x="646326" y="1486217"/>
                  <a:pt x="695312" y="1508570"/>
                </a:cubicBezTo>
                <a:cubicBezTo>
                  <a:pt x="672008" y="1565641"/>
                  <a:pt x="613986" y="1523789"/>
                  <a:pt x="573085" y="1551849"/>
                </a:cubicBezTo>
                <a:cubicBezTo>
                  <a:pt x="614937" y="1549946"/>
                  <a:pt x="633961" y="1559458"/>
                  <a:pt x="612084" y="1598932"/>
                </a:cubicBezTo>
                <a:cubicBezTo>
                  <a:pt x="600194" y="1620333"/>
                  <a:pt x="595438" y="1645540"/>
                  <a:pt x="586877" y="1672648"/>
                </a:cubicBezTo>
                <a:cubicBezTo>
                  <a:pt x="602096" y="1676928"/>
                  <a:pt x="617315" y="1681209"/>
                  <a:pt x="640619" y="1687392"/>
                </a:cubicBezTo>
                <a:cubicBezTo>
                  <a:pt x="626351" y="1696428"/>
                  <a:pt x="617315" y="1700708"/>
                  <a:pt x="609230" y="1706891"/>
                </a:cubicBezTo>
                <a:cubicBezTo>
                  <a:pt x="595914" y="1717354"/>
                  <a:pt x="584975" y="1732573"/>
                  <a:pt x="570232" y="1738755"/>
                </a:cubicBezTo>
                <a:cubicBezTo>
                  <a:pt x="548355" y="1747791"/>
                  <a:pt x="524100" y="1750169"/>
                  <a:pt x="500796" y="1755401"/>
                </a:cubicBezTo>
                <a:cubicBezTo>
                  <a:pt x="499844" y="1751596"/>
                  <a:pt x="498893" y="1747791"/>
                  <a:pt x="497942" y="1743511"/>
                </a:cubicBezTo>
                <a:cubicBezTo>
                  <a:pt x="490333" y="1753974"/>
                  <a:pt x="483199" y="1764913"/>
                  <a:pt x="472260" y="1780131"/>
                </a:cubicBezTo>
                <a:cubicBezTo>
                  <a:pt x="515063" y="1764913"/>
                  <a:pt x="535514" y="1800582"/>
                  <a:pt x="564049" y="1811045"/>
                </a:cubicBezTo>
                <a:cubicBezTo>
                  <a:pt x="630632" y="1835775"/>
                  <a:pt x="549781" y="1874774"/>
                  <a:pt x="588304" y="1898078"/>
                </a:cubicBezTo>
                <a:cubicBezTo>
                  <a:pt x="559293" y="1905211"/>
                  <a:pt x="537892" y="1910443"/>
                  <a:pt x="516490" y="1916150"/>
                </a:cubicBezTo>
                <a:cubicBezTo>
                  <a:pt x="515539" y="1920430"/>
                  <a:pt x="514588" y="1924711"/>
                  <a:pt x="513637" y="1928991"/>
                </a:cubicBezTo>
                <a:cubicBezTo>
                  <a:pt x="535038" y="1940405"/>
                  <a:pt x="556440" y="1952295"/>
                  <a:pt x="584024" y="1967038"/>
                </a:cubicBezTo>
                <a:cubicBezTo>
                  <a:pt x="552159" y="1976074"/>
                  <a:pt x="525051" y="1983684"/>
                  <a:pt x="495564" y="1992244"/>
                </a:cubicBezTo>
                <a:cubicBezTo>
                  <a:pt x="498893" y="2002232"/>
                  <a:pt x="502222" y="2013170"/>
                  <a:pt x="503649" y="2017451"/>
                </a:cubicBezTo>
                <a:cubicBezTo>
                  <a:pt x="514112" y="2008414"/>
                  <a:pt x="523624" y="2000329"/>
                  <a:pt x="538367" y="1987488"/>
                </a:cubicBezTo>
                <a:cubicBezTo>
                  <a:pt x="535514" y="2027438"/>
                  <a:pt x="533611" y="2056924"/>
                  <a:pt x="531709" y="2086887"/>
                </a:cubicBezTo>
                <a:cubicBezTo>
                  <a:pt x="531233" y="2091167"/>
                  <a:pt x="531709" y="2098301"/>
                  <a:pt x="529807" y="2098776"/>
                </a:cubicBezTo>
                <a:cubicBezTo>
                  <a:pt x="491759" y="2112093"/>
                  <a:pt x="499369" y="2148713"/>
                  <a:pt x="489382" y="2176297"/>
                </a:cubicBezTo>
                <a:cubicBezTo>
                  <a:pt x="487004" y="2182005"/>
                  <a:pt x="477967" y="2184858"/>
                  <a:pt x="473211" y="2190090"/>
                </a:cubicBezTo>
                <a:cubicBezTo>
                  <a:pt x="466553" y="2198650"/>
                  <a:pt x="460846" y="2208162"/>
                  <a:pt x="455139" y="2217198"/>
                </a:cubicBezTo>
                <a:cubicBezTo>
                  <a:pt x="464651" y="2215296"/>
                  <a:pt x="474638" y="2214345"/>
                  <a:pt x="484150" y="2211491"/>
                </a:cubicBezTo>
                <a:cubicBezTo>
                  <a:pt x="490808" y="2209589"/>
                  <a:pt x="496515" y="2205308"/>
                  <a:pt x="502698" y="2202455"/>
                </a:cubicBezTo>
                <a:cubicBezTo>
                  <a:pt x="506503" y="2204357"/>
                  <a:pt x="510307" y="2206735"/>
                  <a:pt x="514112" y="2208638"/>
                </a:cubicBezTo>
                <a:cubicBezTo>
                  <a:pt x="506503" y="2222430"/>
                  <a:pt x="501271" y="2246209"/>
                  <a:pt x="491284" y="2248112"/>
                </a:cubicBezTo>
                <a:cubicBezTo>
                  <a:pt x="460846" y="2254294"/>
                  <a:pt x="464175" y="2269037"/>
                  <a:pt x="471309" y="2290439"/>
                </a:cubicBezTo>
                <a:cubicBezTo>
                  <a:pt x="474638" y="2299951"/>
                  <a:pt x="472736" y="2311365"/>
                  <a:pt x="473687" y="2322779"/>
                </a:cubicBezTo>
                <a:cubicBezTo>
                  <a:pt x="479394" y="2321352"/>
                  <a:pt x="488430" y="2318499"/>
                  <a:pt x="496040" y="2316121"/>
                </a:cubicBezTo>
                <a:cubicBezTo>
                  <a:pt x="493186" y="2338474"/>
                  <a:pt x="490808" y="2358924"/>
                  <a:pt x="487004" y="2387935"/>
                </a:cubicBezTo>
                <a:cubicBezTo>
                  <a:pt x="482723" y="2395544"/>
                  <a:pt x="474163" y="2412190"/>
                  <a:pt x="465602" y="2428360"/>
                </a:cubicBezTo>
                <a:cubicBezTo>
                  <a:pt x="446578" y="2399349"/>
                  <a:pt x="431835" y="2401251"/>
                  <a:pt x="415665" y="2432640"/>
                </a:cubicBezTo>
                <a:cubicBezTo>
                  <a:pt x="432311" y="2447859"/>
                  <a:pt x="448956" y="2463078"/>
                  <a:pt x="473211" y="2485431"/>
                </a:cubicBezTo>
                <a:cubicBezTo>
                  <a:pt x="441823" y="2491613"/>
                  <a:pt x="422799" y="2495418"/>
                  <a:pt x="395215" y="2501125"/>
                </a:cubicBezTo>
                <a:cubicBezTo>
                  <a:pt x="407580" y="2517771"/>
                  <a:pt x="415665" y="2533465"/>
                  <a:pt x="424226" y="2549635"/>
                </a:cubicBezTo>
                <a:lnTo>
                  <a:pt x="424226" y="2549635"/>
                </a:lnTo>
                <a:close/>
                <a:moveTo>
                  <a:pt x="610181" y="3640162"/>
                </a:moveTo>
                <a:cubicBezTo>
                  <a:pt x="606377" y="3642064"/>
                  <a:pt x="603047" y="3643966"/>
                  <a:pt x="599243" y="3645869"/>
                </a:cubicBezTo>
                <a:cubicBezTo>
                  <a:pt x="619693" y="3709598"/>
                  <a:pt x="640619" y="3773327"/>
                  <a:pt x="662496" y="3841336"/>
                </a:cubicBezTo>
                <a:cubicBezTo>
                  <a:pt x="672959" y="3833251"/>
                  <a:pt x="680093" y="3827544"/>
                  <a:pt x="684849" y="3823739"/>
                </a:cubicBezTo>
                <a:cubicBezTo>
                  <a:pt x="647753" y="3762864"/>
                  <a:pt x="643473" y="3701988"/>
                  <a:pt x="664398" y="3638260"/>
                </a:cubicBezTo>
                <a:cubicBezTo>
                  <a:pt x="657265" y="3647771"/>
                  <a:pt x="650606" y="3657283"/>
                  <a:pt x="642521" y="3667746"/>
                </a:cubicBezTo>
                <a:cubicBezTo>
                  <a:pt x="630156" y="3656807"/>
                  <a:pt x="620169" y="3648722"/>
                  <a:pt x="610181" y="3640162"/>
                </a:cubicBezTo>
                <a:close/>
                <a:moveTo>
                  <a:pt x="6476577" y="5125903"/>
                </a:moveTo>
                <a:cubicBezTo>
                  <a:pt x="6478004" y="5129233"/>
                  <a:pt x="6478955" y="5133037"/>
                  <a:pt x="6480382" y="5136367"/>
                </a:cubicBezTo>
                <a:cubicBezTo>
                  <a:pt x="6486089" y="5128281"/>
                  <a:pt x="6495601" y="5120196"/>
                  <a:pt x="6496552" y="5111636"/>
                </a:cubicBezTo>
                <a:cubicBezTo>
                  <a:pt x="6499881" y="5074540"/>
                  <a:pt x="6510819" y="5045529"/>
                  <a:pt x="6552196" y="5036017"/>
                </a:cubicBezTo>
                <a:cubicBezTo>
                  <a:pt x="6557903" y="5034590"/>
                  <a:pt x="6561708" y="5022225"/>
                  <a:pt x="6568366" y="5011286"/>
                </a:cubicBezTo>
                <a:cubicBezTo>
                  <a:pt x="6538879" y="5017469"/>
                  <a:pt x="6517953" y="5022225"/>
                  <a:pt x="6497027" y="5026505"/>
                </a:cubicBezTo>
                <a:cubicBezTo>
                  <a:pt x="6490369" y="5059321"/>
                  <a:pt x="6483711" y="5092612"/>
                  <a:pt x="6476577" y="5125903"/>
                </a:cubicBezTo>
                <a:close/>
                <a:moveTo>
                  <a:pt x="559293" y="1162341"/>
                </a:moveTo>
                <a:cubicBezTo>
                  <a:pt x="557866" y="1167572"/>
                  <a:pt x="556440" y="1173279"/>
                  <a:pt x="555013" y="1178511"/>
                </a:cubicBezTo>
                <a:cubicBezTo>
                  <a:pt x="572134" y="1194205"/>
                  <a:pt x="588780" y="1209900"/>
                  <a:pt x="605901" y="1225594"/>
                </a:cubicBezTo>
                <a:cubicBezTo>
                  <a:pt x="610657" y="1223216"/>
                  <a:pt x="615413" y="1220838"/>
                  <a:pt x="620644" y="1218936"/>
                </a:cubicBezTo>
                <a:cubicBezTo>
                  <a:pt x="616840" y="1201339"/>
                  <a:pt x="618266" y="1178986"/>
                  <a:pt x="607803" y="1168048"/>
                </a:cubicBezTo>
                <a:cubicBezTo>
                  <a:pt x="598767" y="1159012"/>
                  <a:pt x="575939" y="1163767"/>
                  <a:pt x="559293" y="1162341"/>
                </a:cubicBezTo>
                <a:close/>
                <a:moveTo>
                  <a:pt x="907425" y="643948"/>
                </a:moveTo>
                <a:cubicBezTo>
                  <a:pt x="906473" y="647753"/>
                  <a:pt x="905522" y="651558"/>
                  <a:pt x="904096" y="655362"/>
                </a:cubicBezTo>
                <a:cubicBezTo>
                  <a:pt x="925497" y="662021"/>
                  <a:pt x="946899" y="668203"/>
                  <a:pt x="970203" y="675337"/>
                </a:cubicBezTo>
                <a:cubicBezTo>
                  <a:pt x="974483" y="655362"/>
                  <a:pt x="978288" y="635388"/>
                  <a:pt x="984946" y="604474"/>
                </a:cubicBezTo>
                <a:cubicBezTo>
                  <a:pt x="952130" y="621120"/>
                  <a:pt x="929777" y="632534"/>
                  <a:pt x="907425" y="643948"/>
                </a:cubicBezTo>
                <a:close/>
                <a:moveTo>
                  <a:pt x="1069125" y="652033"/>
                </a:moveTo>
                <a:cubicBezTo>
                  <a:pt x="1032029" y="632058"/>
                  <a:pt x="1016810" y="656789"/>
                  <a:pt x="1005872" y="685324"/>
                </a:cubicBezTo>
                <a:cubicBezTo>
                  <a:pt x="1004445" y="689129"/>
                  <a:pt x="1013006" y="697214"/>
                  <a:pt x="1016810" y="703397"/>
                </a:cubicBezTo>
                <a:cubicBezTo>
                  <a:pt x="1037736" y="690080"/>
                  <a:pt x="1080064" y="697690"/>
                  <a:pt x="1069125" y="652033"/>
                </a:cubicBezTo>
                <a:close/>
                <a:moveTo>
                  <a:pt x="399971" y="1678355"/>
                </a:moveTo>
                <a:cubicBezTo>
                  <a:pt x="418519" y="1678355"/>
                  <a:pt x="434213" y="1678355"/>
                  <a:pt x="452761" y="1678355"/>
                </a:cubicBezTo>
                <a:cubicBezTo>
                  <a:pt x="428030" y="1618907"/>
                  <a:pt x="401873" y="1678831"/>
                  <a:pt x="370484" y="1668368"/>
                </a:cubicBezTo>
                <a:cubicBezTo>
                  <a:pt x="379045" y="1693574"/>
                  <a:pt x="385227" y="1711646"/>
                  <a:pt x="391410" y="1729243"/>
                </a:cubicBezTo>
                <a:cubicBezTo>
                  <a:pt x="394264" y="1728292"/>
                  <a:pt x="397117" y="1727341"/>
                  <a:pt x="399971" y="1726390"/>
                </a:cubicBezTo>
                <a:cubicBezTo>
                  <a:pt x="399971" y="1710695"/>
                  <a:pt x="399971" y="1695001"/>
                  <a:pt x="399971" y="1678355"/>
                </a:cubicBezTo>
                <a:close/>
                <a:moveTo>
                  <a:pt x="6772869" y="4685032"/>
                </a:moveTo>
                <a:cubicBezTo>
                  <a:pt x="6772394" y="4689312"/>
                  <a:pt x="6771918" y="4694068"/>
                  <a:pt x="6771443" y="4698348"/>
                </a:cubicBezTo>
                <a:cubicBezTo>
                  <a:pt x="6790942" y="4705007"/>
                  <a:pt x="6809965" y="4711665"/>
                  <a:pt x="6831367" y="4718799"/>
                </a:cubicBezTo>
                <a:cubicBezTo>
                  <a:pt x="6835172" y="4702629"/>
                  <a:pt x="6838501" y="4686934"/>
                  <a:pt x="6841830" y="4671716"/>
                </a:cubicBezTo>
                <a:cubicBezTo>
                  <a:pt x="6819002" y="4676471"/>
                  <a:pt x="6796173" y="4680752"/>
                  <a:pt x="6772869" y="4685032"/>
                </a:cubicBezTo>
                <a:close/>
                <a:moveTo>
                  <a:pt x="825148" y="4085789"/>
                </a:moveTo>
                <a:cubicBezTo>
                  <a:pt x="820867" y="4083411"/>
                  <a:pt x="816587" y="4081033"/>
                  <a:pt x="812782" y="4078180"/>
                </a:cubicBezTo>
                <a:cubicBezTo>
                  <a:pt x="798515" y="4091496"/>
                  <a:pt x="783771" y="4104813"/>
                  <a:pt x="760468" y="4126214"/>
                </a:cubicBezTo>
                <a:cubicBezTo>
                  <a:pt x="783296" y="4132873"/>
                  <a:pt x="806600" y="4141433"/>
                  <a:pt x="807551" y="4139531"/>
                </a:cubicBezTo>
                <a:cubicBezTo>
                  <a:pt x="815636" y="4122885"/>
                  <a:pt x="819916" y="4103862"/>
                  <a:pt x="825148" y="4085789"/>
                </a:cubicBezTo>
                <a:close/>
                <a:moveTo>
                  <a:pt x="6682507" y="4836745"/>
                </a:moveTo>
                <a:cubicBezTo>
                  <a:pt x="6678227" y="4841025"/>
                  <a:pt x="6673947" y="4845306"/>
                  <a:pt x="6669666" y="4850062"/>
                </a:cubicBezTo>
                <a:cubicBezTo>
                  <a:pt x="6677276" y="4863854"/>
                  <a:pt x="6684410" y="4878121"/>
                  <a:pt x="6692970" y="4894291"/>
                </a:cubicBezTo>
                <a:cubicBezTo>
                  <a:pt x="6704860" y="4889060"/>
                  <a:pt x="6716750" y="4883829"/>
                  <a:pt x="6728640" y="4878121"/>
                </a:cubicBezTo>
                <a:cubicBezTo>
                  <a:pt x="6730066" y="4873841"/>
                  <a:pt x="6731493" y="4869085"/>
                  <a:pt x="6732920" y="4864805"/>
                </a:cubicBezTo>
                <a:cubicBezTo>
                  <a:pt x="6716274" y="4855293"/>
                  <a:pt x="6699153" y="4845781"/>
                  <a:pt x="6682507" y="4836745"/>
                </a:cubicBezTo>
                <a:close/>
              </a:path>
            </a:pathLst>
          </a:custGeom>
          <a:solidFill>
            <a:schemeClr val="accent1"/>
          </a:solidFill>
          <a:ln w="4754" cap="flat">
            <a:noFill/>
            <a:miter/>
          </a:ln>
        </p:spPr>
        <p:txBody>
          <a:bodyPr vert="horz" wrap="square" lIns="91440" tIns="45720" rIns="91440" bIns="45720" rtlCol="0" anchor="ctr"/>
          <a:p>
            <a:pPr algn="l">
              <a:lnSpc>
                <a:spcPct val="110000"/>
              </a:lnSpc>
            </a:pPr>
            <a:endParaRPr kumimoji="1" lang="zh-CN" altLang="en-US"/>
          </a:p>
        </p:txBody>
      </p:sp>
      <p:sp>
        <p:nvSpPr>
          <p:cNvPr id="5" name="标题 1"/>
          <p:cNvSpPr txBox="1"/>
          <p:nvPr>
            <p:custDataLst>
              <p:tags r:id="rId4"/>
            </p:custDataLst>
          </p:nvPr>
        </p:nvSpPr>
        <p:spPr>
          <a:xfrm>
            <a:off x="396240" y="651237"/>
            <a:ext cx="4495800" cy="463413"/>
          </a:xfrm>
          <a:prstGeom prst="rect">
            <a:avLst/>
          </a:prstGeom>
          <a:noFill/>
          <a:ln w="12700" cap="sq">
            <a:noFill/>
            <a:miter/>
          </a:ln>
        </p:spPr>
        <p:txBody>
          <a:bodyPr vert="horz" wrap="square" lIns="0" tIns="0" rIns="0" bIns="0" rtlCol="0" anchor="b"/>
          <a:p>
            <a:pPr algn="l">
              <a:lnSpc>
                <a:spcPct val="110000"/>
              </a:lnSpc>
            </a:pPr>
            <a:r>
              <a:rPr kumimoji="1" lang="zh-CN" altLang="en-US"/>
              <a:t>功能描述</a:t>
            </a:r>
            <a:endParaRPr kumimoji="1" lang="zh-CN" altLang="en-US"/>
          </a:p>
        </p:txBody>
      </p:sp>
      <p:sp>
        <p:nvSpPr>
          <p:cNvPr id="17" name="标题 1"/>
          <p:cNvSpPr txBox="1"/>
          <p:nvPr>
            <p:custDataLst>
              <p:tags r:id="rId5"/>
            </p:custDataLst>
          </p:nvPr>
        </p:nvSpPr>
        <p:spPr>
          <a:xfrm>
            <a:off x="180340" y="1166495"/>
            <a:ext cx="4667250" cy="3269615"/>
          </a:xfrm>
          <a:prstGeom prst="rect">
            <a:avLst/>
          </a:prstGeom>
          <a:noFill/>
          <a:ln cap="sq">
            <a:noFill/>
          </a:ln>
        </p:spPr>
        <p:txBody>
          <a:bodyPr vert="horz" wrap="square" lIns="0" tIns="0" rIns="0" bIns="0" rtlCol="0" anchor="t"/>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1</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本模块可视化展示仓库</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issue </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的时间变化，搜索仓库后显示该仓库的</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issue </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数量。</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2</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按时间段划分为多个小模块，并区分新增和关闭两类。</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3</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可点击新增和关闭按钮控制两类的展示与隐藏。</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4</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鼠标悬停在柱状图上时，显示当前时间段的具体数值。</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p:txBody>
      </p:sp>
      <p:pic>
        <p:nvPicPr>
          <p:cNvPr id="11" name="图片 10"/>
          <p:cNvPicPr>
            <a:picLocks noChangeAspect="1"/>
          </p:cNvPicPr>
          <p:nvPr/>
        </p:nvPicPr>
        <p:blipFill>
          <a:blip r:embed="rId6"/>
          <a:stretch>
            <a:fillRect/>
          </a:stretch>
        </p:blipFill>
        <p:spPr>
          <a:xfrm>
            <a:off x="4932680" y="651510"/>
            <a:ext cx="3536315" cy="369125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5"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32" name="TextBox 10"/>
          <p:cNvSpPr txBox="1"/>
          <p:nvPr/>
        </p:nvSpPr>
        <p:spPr>
          <a:xfrm>
            <a:off x="324485" y="71755"/>
            <a:ext cx="2336800" cy="429895"/>
          </a:xfrm>
          <a:prstGeom prst="rect">
            <a:avLst/>
          </a:prstGeom>
          <a:noFill/>
        </p:spPr>
        <p:txBody>
          <a:bodyPr wrap="none" rtlCol="0">
            <a:noAutofit/>
          </a:bodyPr>
          <a:lstStyle/>
          <a:p>
            <a:pPr algn="l">
              <a:lnSpc>
                <a:spcPct val="110000"/>
              </a:lnSpc>
            </a:pPr>
            <a:r>
              <a:rPr kumimoji="1" lang="en-US" altLang="zh-CN" sz="20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Issue 动态</a:t>
            </a:r>
            <a:r>
              <a:rPr kumimoji="1" lang="zh-CN" altLang="en-US" sz="20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追踪</a:t>
            </a:r>
            <a:endParaRPr kumimoji="1" lang="zh-CN" altLang="en-US" sz="20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endParaRPr>
          </a:p>
          <a:p>
            <a:pPr algn="l">
              <a:lnSpc>
                <a:spcPct val="110000"/>
              </a:lnSpc>
            </a:pPr>
            <a:endParaRPr lang="zh-CN" altLang="en-US" sz="2000" b="1" spc="300" dirty="0">
              <a:solidFill>
                <a:srgbClr val="000000"/>
              </a:solidFill>
              <a:latin typeface="宋体" panose="02010600030101010101" pitchFamily="2" charset="-122"/>
              <a:cs typeface="+mn-ea"/>
              <a:sym typeface="+mn-lt"/>
            </a:endParaRPr>
          </a:p>
        </p:txBody>
      </p:sp>
      <p:sp>
        <p:nvSpPr>
          <p:cNvPr id="6" name="标题 1"/>
          <p:cNvSpPr txBox="1"/>
          <p:nvPr>
            <p:custDataLst>
              <p:tags r:id="rId3"/>
            </p:custDataLst>
          </p:nvPr>
        </p:nvSpPr>
        <p:spPr>
          <a:xfrm rot="8416797" flipH="1">
            <a:off x="181039" y="604419"/>
            <a:ext cx="454476" cy="390984"/>
          </a:xfrm>
          <a:custGeom>
            <a:avLst/>
            <a:gdLst>
              <a:gd name="connsiteX0" fmla="*/ 424226 w 7966123"/>
              <a:gd name="connsiteY0" fmla="*/ 2549635 h 6853244"/>
              <a:gd name="connsiteX1" fmla="*/ 412812 w 7966123"/>
              <a:gd name="connsiteY1" fmla="*/ 2581500 h 6853244"/>
              <a:gd name="connsiteX2" fmla="*/ 453237 w 7966123"/>
              <a:gd name="connsiteY2" fmla="*/ 2581500 h 6853244"/>
              <a:gd name="connsiteX3" fmla="*/ 412812 w 7966123"/>
              <a:gd name="connsiteY3" fmla="*/ 2638571 h 6853244"/>
              <a:gd name="connsiteX4" fmla="*/ 473687 w 7966123"/>
              <a:gd name="connsiteY4" fmla="*/ 2665679 h 6853244"/>
              <a:gd name="connsiteX5" fmla="*/ 462273 w 7966123"/>
              <a:gd name="connsiteY5" fmla="*/ 2666155 h 6853244"/>
              <a:gd name="connsiteX6" fmla="*/ 475589 w 7966123"/>
              <a:gd name="connsiteY6" fmla="*/ 2767931 h 6853244"/>
              <a:gd name="connsiteX7" fmla="*/ 418519 w 7966123"/>
              <a:gd name="connsiteY7" fmla="*/ 2816917 h 6853244"/>
              <a:gd name="connsiteX8" fmla="*/ 440871 w 7966123"/>
              <a:gd name="connsiteY8" fmla="*/ 2857817 h 6853244"/>
              <a:gd name="connsiteX9" fmla="*/ 441823 w 7966123"/>
              <a:gd name="connsiteY9" fmla="*/ 2902523 h 6853244"/>
              <a:gd name="connsiteX10" fmla="*/ 461322 w 7966123"/>
              <a:gd name="connsiteY10" fmla="*/ 2927253 h 6853244"/>
              <a:gd name="connsiteX11" fmla="*/ 471785 w 7966123"/>
              <a:gd name="connsiteY11" fmla="*/ 3002396 h 6853244"/>
              <a:gd name="connsiteX12" fmla="*/ 448005 w 7966123"/>
              <a:gd name="connsiteY12" fmla="*/ 3066601 h 6853244"/>
              <a:gd name="connsiteX13" fmla="*/ 472736 w 7966123"/>
              <a:gd name="connsiteY13" fmla="*/ 3117489 h 6853244"/>
              <a:gd name="connsiteX14" fmla="*/ 500796 w 7966123"/>
              <a:gd name="connsiteY14" fmla="*/ 3245423 h 6853244"/>
              <a:gd name="connsiteX15" fmla="*/ 514112 w 7966123"/>
              <a:gd name="connsiteY15" fmla="*/ 3291555 h 6853244"/>
              <a:gd name="connsiteX16" fmla="*/ 525526 w 7966123"/>
              <a:gd name="connsiteY16" fmla="*/ 3341492 h 6853244"/>
              <a:gd name="connsiteX17" fmla="*/ 538843 w 7966123"/>
              <a:gd name="connsiteY17" fmla="*/ 3412355 h 6853244"/>
              <a:gd name="connsiteX18" fmla="*/ 545501 w 7966123"/>
              <a:gd name="connsiteY18" fmla="*/ 3455633 h 6853244"/>
              <a:gd name="connsiteX19" fmla="*/ 530758 w 7966123"/>
              <a:gd name="connsiteY19" fmla="*/ 3462767 h 6853244"/>
              <a:gd name="connsiteX20" fmla="*/ 604474 w 7966123"/>
              <a:gd name="connsiteY20" fmla="*/ 3523167 h 6853244"/>
              <a:gd name="connsiteX21" fmla="*/ 609706 w 7966123"/>
              <a:gd name="connsiteY21" fmla="*/ 3621138 h 6853244"/>
              <a:gd name="connsiteX22" fmla="*/ 609706 w 7966123"/>
              <a:gd name="connsiteY22" fmla="*/ 3559312 h 6853244"/>
              <a:gd name="connsiteX23" fmla="*/ 620644 w 7966123"/>
              <a:gd name="connsiteY23" fmla="*/ 3555031 h 6853244"/>
              <a:gd name="connsiteX24" fmla="*/ 673910 w 7966123"/>
              <a:gd name="connsiteY24" fmla="*/ 3599737 h 6853244"/>
              <a:gd name="connsiteX25" fmla="*/ 694836 w 7966123"/>
              <a:gd name="connsiteY25" fmla="*/ 3623041 h 6853244"/>
              <a:gd name="connsiteX26" fmla="*/ 711957 w 7966123"/>
              <a:gd name="connsiteY26" fmla="*/ 3686294 h 6853244"/>
              <a:gd name="connsiteX27" fmla="*/ 735737 w 7966123"/>
              <a:gd name="connsiteY27" fmla="*/ 3779509 h 6853244"/>
              <a:gd name="connsiteX28" fmla="*/ 699592 w 7966123"/>
              <a:gd name="connsiteY28" fmla="*/ 3803289 h 6853244"/>
              <a:gd name="connsiteX29" fmla="*/ 712909 w 7966123"/>
              <a:gd name="connsiteY29" fmla="*/ 3812325 h 6853244"/>
              <a:gd name="connsiteX30" fmla="*/ 764272 w 7966123"/>
              <a:gd name="connsiteY30" fmla="*/ 3855128 h 6853244"/>
              <a:gd name="connsiteX31" fmla="*/ 768077 w 7966123"/>
              <a:gd name="connsiteY31" fmla="*/ 3906016 h 6853244"/>
              <a:gd name="connsiteX32" fmla="*/ 690080 w 7966123"/>
              <a:gd name="connsiteY32" fmla="*/ 3920760 h 6853244"/>
              <a:gd name="connsiteX33" fmla="*/ 728127 w 7966123"/>
              <a:gd name="connsiteY33" fmla="*/ 3963563 h 6853244"/>
              <a:gd name="connsiteX34" fmla="*/ 754285 w 7966123"/>
              <a:gd name="connsiteY34" fmla="*/ 3963563 h 6853244"/>
              <a:gd name="connsiteX35" fmla="*/ 789003 w 7966123"/>
              <a:gd name="connsiteY35" fmla="*/ 3914101 h 6853244"/>
              <a:gd name="connsiteX36" fmla="*/ 830855 w 7966123"/>
              <a:gd name="connsiteY36" fmla="*/ 4054400 h 6853244"/>
              <a:gd name="connsiteX37" fmla="*/ 839415 w 7966123"/>
              <a:gd name="connsiteY37" fmla="*/ 4150945 h 6853244"/>
              <a:gd name="connsiteX38" fmla="*/ 841318 w 7966123"/>
              <a:gd name="connsiteY38" fmla="*/ 4184236 h 6853244"/>
              <a:gd name="connsiteX39" fmla="*/ 801844 w 7966123"/>
              <a:gd name="connsiteY39" fmla="*/ 4184236 h 6853244"/>
              <a:gd name="connsiteX40" fmla="*/ 860341 w 7966123"/>
              <a:gd name="connsiteY40" fmla="*/ 4271269 h 6853244"/>
              <a:gd name="connsiteX41" fmla="*/ 865573 w 7966123"/>
              <a:gd name="connsiteY41" fmla="*/ 4266513 h 6853244"/>
              <a:gd name="connsiteX42" fmla="*/ 840367 w 7966123"/>
              <a:gd name="connsiteY42" fmla="*/ 4182810 h 6853244"/>
              <a:gd name="connsiteX43" fmla="*/ 923119 w 7966123"/>
              <a:gd name="connsiteY43" fmla="*/ 4220857 h 6853244"/>
              <a:gd name="connsiteX44" fmla="*/ 1079112 w 7966123"/>
              <a:gd name="connsiteY44" fmla="*/ 4478151 h 6853244"/>
              <a:gd name="connsiteX45" fmla="*/ 1188974 w 7966123"/>
              <a:gd name="connsiteY45" fmla="*/ 4649363 h 6853244"/>
              <a:gd name="connsiteX46" fmla="*/ 1430097 w 7966123"/>
              <a:gd name="connsiteY46" fmla="*/ 4939472 h 6853244"/>
              <a:gd name="connsiteX47" fmla="*/ 1636503 w 7966123"/>
              <a:gd name="connsiteY47" fmla="*/ 5176792 h 6853244"/>
              <a:gd name="connsiteX48" fmla="*/ 1720683 w 7966123"/>
              <a:gd name="connsiteY48" fmla="*/ 5241472 h 6853244"/>
              <a:gd name="connsiteX49" fmla="*/ 1795826 w 7966123"/>
              <a:gd name="connsiteY49" fmla="*/ 5307103 h 6853244"/>
              <a:gd name="connsiteX50" fmla="*/ 1966087 w 7966123"/>
              <a:gd name="connsiteY50" fmla="*/ 5435512 h 6853244"/>
              <a:gd name="connsiteX51" fmla="*/ 2275220 w 7966123"/>
              <a:gd name="connsiteY51" fmla="*/ 5637162 h 6853244"/>
              <a:gd name="connsiteX52" fmla="*/ 2379850 w 7966123"/>
              <a:gd name="connsiteY52" fmla="*/ 5681867 h 6853244"/>
              <a:gd name="connsiteX53" fmla="*/ 2520149 w 7966123"/>
              <a:gd name="connsiteY53" fmla="*/ 5743219 h 6853244"/>
              <a:gd name="connsiteX54" fmla="*/ 2727505 w 7966123"/>
              <a:gd name="connsiteY54" fmla="*/ 5822642 h 6853244"/>
              <a:gd name="connsiteX55" fmla="*/ 2854964 w 7966123"/>
              <a:gd name="connsiteY55" fmla="*/ 5851653 h 6853244"/>
              <a:gd name="connsiteX56" fmla="*/ 2870182 w 7966123"/>
              <a:gd name="connsiteY56" fmla="*/ 5857360 h 6853244"/>
              <a:gd name="connsiteX57" fmla="*/ 3045675 w 7966123"/>
              <a:gd name="connsiteY57" fmla="*/ 5925370 h 6853244"/>
              <a:gd name="connsiteX58" fmla="*/ 3103697 w 7966123"/>
              <a:gd name="connsiteY58" fmla="*/ 5950100 h 6853244"/>
              <a:gd name="connsiteX59" fmla="*/ 3203095 w 7966123"/>
              <a:gd name="connsiteY59" fmla="*/ 5960087 h 6853244"/>
              <a:gd name="connsiteX60" fmla="*/ 3406172 w 7966123"/>
              <a:gd name="connsiteY60" fmla="*/ 6002415 h 6853244"/>
              <a:gd name="connsiteX61" fmla="*/ 3540288 w 7966123"/>
              <a:gd name="connsiteY61" fmla="*/ 6020487 h 6853244"/>
              <a:gd name="connsiteX62" fmla="*/ 3625894 w 7966123"/>
              <a:gd name="connsiteY62" fmla="*/ 6035231 h 6853244"/>
              <a:gd name="connsiteX63" fmla="*/ 3746218 w 7966123"/>
              <a:gd name="connsiteY63" fmla="*/ 6040462 h 6853244"/>
              <a:gd name="connsiteX64" fmla="*/ 3777607 w 7966123"/>
              <a:gd name="connsiteY64" fmla="*/ 6039035 h 6853244"/>
              <a:gd name="connsiteX65" fmla="*/ 3928844 w 7966123"/>
              <a:gd name="connsiteY65" fmla="*/ 6045218 h 6853244"/>
              <a:gd name="connsiteX66" fmla="*/ 4271744 w 7966123"/>
              <a:gd name="connsiteY66" fmla="*/ 6007171 h 6853244"/>
              <a:gd name="connsiteX67" fmla="*/ 4300756 w 7966123"/>
              <a:gd name="connsiteY67" fmla="*/ 6009549 h 6853244"/>
              <a:gd name="connsiteX68" fmla="*/ 4481004 w 7966123"/>
              <a:gd name="connsiteY68" fmla="*/ 6009073 h 6853244"/>
              <a:gd name="connsiteX69" fmla="*/ 4614169 w 7966123"/>
              <a:gd name="connsiteY69" fmla="*/ 5996232 h 6853244"/>
              <a:gd name="connsiteX70" fmla="*/ 4676471 w 7966123"/>
              <a:gd name="connsiteY70" fmla="*/ 6019060 h 6853244"/>
              <a:gd name="connsiteX71" fmla="*/ 4683605 w 7966123"/>
              <a:gd name="connsiteY71" fmla="*/ 6004793 h 6853244"/>
              <a:gd name="connsiteX72" fmla="*/ 4807734 w 7966123"/>
              <a:gd name="connsiteY72" fmla="*/ 5944869 h 6853244"/>
              <a:gd name="connsiteX73" fmla="*/ 4834367 w 7966123"/>
              <a:gd name="connsiteY73" fmla="*/ 5940113 h 6853244"/>
              <a:gd name="connsiteX74" fmla="*/ 4945655 w 7966123"/>
              <a:gd name="connsiteY74" fmla="*/ 5894932 h 6853244"/>
              <a:gd name="connsiteX75" fmla="*/ 4974190 w 7966123"/>
              <a:gd name="connsiteY75" fmla="*/ 5879237 h 6853244"/>
              <a:gd name="connsiteX76" fmla="*/ 5085003 w 7966123"/>
              <a:gd name="connsiteY76" fmla="*/ 5829300 h 6853244"/>
              <a:gd name="connsiteX77" fmla="*/ 5145402 w 7966123"/>
              <a:gd name="connsiteY77" fmla="*/ 5803143 h 6853244"/>
              <a:gd name="connsiteX78" fmla="*/ 5167279 w 7966123"/>
              <a:gd name="connsiteY78" fmla="*/ 5791728 h 6853244"/>
              <a:gd name="connsiteX79" fmla="*/ 5344199 w 7966123"/>
              <a:gd name="connsiteY79" fmla="*/ 5751303 h 6853244"/>
              <a:gd name="connsiteX80" fmla="*/ 5351808 w 7966123"/>
              <a:gd name="connsiteY80" fmla="*/ 5748450 h 6853244"/>
              <a:gd name="connsiteX81" fmla="*/ 5469754 w 7966123"/>
              <a:gd name="connsiteY81" fmla="*/ 5738938 h 6853244"/>
              <a:gd name="connsiteX82" fmla="*/ 5518740 w 7966123"/>
              <a:gd name="connsiteY82" fmla="*/ 5703744 h 6853244"/>
              <a:gd name="connsiteX83" fmla="*/ 5561543 w 7966123"/>
              <a:gd name="connsiteY83" fmla="*/ 5669978 h 6853244"/>
              <a:gd name="connsiteX84" fmla="*/ 5598639 w 7966123"/>
              <a:gd name="connsiteY84" fmla="*/ 5627650 h 6853244"/>
              <a:gd name="connsiteX85" fmla="*/ 5746072 w 7966123"/>
              <a:gd name="connsiteY85" fmla="*/ 5510655 h 6853244"/>
              <a:gd name="connsiteX86" fmla="*/ 5778887 w 7966123"/>
              <a:gd name="connsiteY86" fmla="*/ 5506375 h 6853244"/>
              <a:gd name="connsiteX87" fmla="*/ 5842616 w 7966123"/>
              <a:gd name="connsiteY87" fmla="*/ 5522545 h 6853244"/>
              <a:gd name="connsiteX88" fmla="*/ 5937259 w 7966123"/>
              <a:gd name="connsiteY88" fmla="*/ 5457389 h 6853244"/>
              <a:gd name="connsiteX89" fmla="*/ 5919186 w 7966123"/>
              <a:gd name="connsiteY89" fmla="*/ 5431707 h 6853244"/>
              <a:gd name="connsiteX90" fmla="*/ 5995756 w 7966123"/>
              <a:gd name="connsiteY90" fmla="*/ 5367027 h 6853244"/>
              <a:gd name="connsiteX91" fmla="*/ 6043315 w 7966123"/>
              <a:gd name="connsiteY91" fmla="*/ 5349906 h 6853244"/>
              <a:gd name="connsiteX92" fmla="*/ 6107044 w 7966123"/>
              <a:gd name="connsiteY92" fmla="*/ 5288080 h 6853244"/>
              <a:gd name="connsiteX93" fmla="*/ 6155079 w 7966123"/>
              <a:gd name="connsiteY93" fmla="*/ 5258117 h 6853244"/>
              <a:gd name="connsiteX94" fmla="*/ 6224039 w 7966123"/>
              <a:gd name="connsiteY94" fmla="*/ 5192010 h 6853244"/>
              <a:gd name="connsiteX95" fmla="*/ 6269220 w 7966123"/>
              <a:gd name="connsiteY95" fmla="*/ 5147305 h 6853244"/>
              <a:gd name="connsiteX96" fmla="*/ 6419507 w 7966123"/>
              <a:gd name="connsiteY96" fmla="*/ 5010335 h 6853244"/>
              <a:gd name="connsiteX97" fmla="*/ 6434725 w 7966123"/>
              <a:gd name="connsiteY97" fmla="*/ 4981324 h 6853244"/>
              <a:gd name="connsiteX98" fmla="*/ 6515575 w 7966123"/>
              <a:gd name="connsiteY98" fmla="*/ 4888585 h 6853244"/>
              <a:gd name="connsiteX99" fmla="*/ 6586438 w 7966123"/>
              <a:gd name="connsiteY99" fmla="*/ 4791088 h 6853244"/>
              <a:gd name="connsiteX100" fmla="*/ 6646838 w 7966123"/>
              <a:gd name="connsiteY100" fmla="*/ 4699300 h 6853244"/>
              <a:gd name="connsiteX101" fmla="*/ 6694873 w 7966123"/>
              <a:gd name="connsiteY101" fmla="*/ 4635095 h 6853244"/>
              <a:gd name="connsiteX102" fmla="*/ 6753846 w 7966123"/>
              <a:gd name="connsiteY102" fmla="*/ 4551391 h 6853244"/>
              <a:gd name="connsiteX103" fmla="*/ 6844684 w 7966123"/>
              <a:gd name="connsiteY103" fmla="*/ 4440103 h 6853244"/>
              <a:gd name="connsiteX104" fmla="*/ 6905083 w 7966123"/>
              <a:gd name="connsiteY104" fmla="*/ 4366863 h 6853244"/>
              <a:gd name="connsiteX105" fmla="*/ 6964532 w 7966123"/>
              <a:gd name="connsiteY105" fmla="*/ 4203260 h 6853244"/>
              <a:gd name="connsiteX106" fmla="*/ 7013518 w 7966123"/>
              <a:gd name="connsiteY106" fmla="*/ 4081033 h 6853244"/>
              <a:gd name="connsiteX107" fmla="*/ 7059650 w 7966123"/>
              <a:gd name="connsiteY107" fmla="*/ 3956429 h 6853244"/>
              <a:gd name="connsiteX108" fmla="*/ 7085807 w 7966123"/>
              <a:gd name="connsiteY108" fmla="*/ 3911248 h 6853244"/>
              <a:gd name="connsiteX109" fmla="*/ 7117671 w 7966123"/>
              <a:gd name="connsiteY109" fmla="*/ 3857982 h 6853244"/>
              <a:gd name="connsiteX110" fmla="*/ 7140975 w 7966123"/>
              <a:gd name="connsiteY110" fmla="*/ 3779034 h 6853244"/>
              <a:gd name="connsiteX111" fmla="*/ 7169035 w 7966123"/>
              <a:gd name="connsiteY111" fmla="*/ 3691525 h 6853244"/>
              <a:gd name="connsiteX112" fmla="*/ 7194717 w 7966123"/>
              <a:gd name="connsiteY112" fmla="*/ 3629223 h 6853244"/>
              <a:gd name="connsiteX113" fmla="*/ 7186156 w 7966123"/>
              <a:gd name="connsiteY113" fmla="*/ 3552178 h 6853244"/>
              <a:gd name="connsiteX114" fmla="*/ 7212314 w 7966123"/>
              <a:gd name="connsiteY114" fmla="*/ 3445170 h 6853244"/>
              <a:gd name="connsiteX115" fmla="*/ 7234191 w 7966123"/>
              <a:gd name="connsiteY115" fmla="*/ 3375734 h 6853244"/>
              <a:gd name="connsiteX116" fmla="*/ 7233715 w 7966123"/>
              <a:gd name="connsiteY116" fmla="*/ 3363844 h 6853244"/>
              <a:gd name="connsiteX117" fmla="*/ 7230387 w 7966123"/>
              <a:gd name="connsiteY117" fmla="*/ 3237813 h 6853244"/>
              <a:gd name="connsiteX118" fmla="*/ 7228009 w 7966123"/>
              <a:gd name="connsiteY118" fmla="*/ 3196437 h 6853244"/>
              <a:gd name="connsiteX119" fmla="*/ 7245130 w 7966123"/>
              <a:gd name="connsiteY119" fmla="*/ 3123672 h 6853244"/>
              <a:gd name="connsiteX120" fmla="*/ 7263202 w 7966123"/>
              <a:gd name="connsiteY120" fmla="*/ 3064699 h 6853244"/>
              <a:gd name="connsiteX121" fmla="*/ 7261300 w 7966123"/>
              <a:gd name="connsiteY121" fmla="*/ 2965301 h 6853244"/>
              <a:gd name="connsiteX122" fmla="*/ 7281274 w 7966123"/>
              <a:gd name="connsiteY122" fmla="*/ 2900145 h 6853244"/>
              <a:gd name="connsiteX123" fmla="*/ 7262251 w 7966123"/>
              <a:gd name="connsiteY123" fmla="*/ 2828806 h 6853244"/>
              <a:gd name="connsiteX124" fmla="*/ 7306481 w 7966123"/>
              <a:gd name="connsiteY124" fmla="*/ 2753187 h 6853244"/>
              <a:gd name="connsiteX125" fmla="*/ 7267958 w 7966123"/>
              <a:gd name="connsiteY125" fmla="*/ 2684703 h 6853244"/>
              <a:gd name="connsiteX126" fmla="*/ 7251313 w 7966123"/>
              <a:gd name="connsiteY126" fmla="*/ 2544879 h 6853244"/>
              <a:gd name="connsiteX127" fmla="*/ 7261300 w 7966123"/>
              <a:gd name="connsiteY127" fmla="*/ 2468310 h 6853244"/>
              <a:gd name="connsiteX128" fmla="*/ 7258446 w 7966123"/>
              <a:gd name="connsiteY128" fmla="*/ 2409336 h 6853244"/>
              <a:gd name="connsiteX129" fmla="*/ 7209936 w 7966123"/>
              <a:gd name="connsiteY129" fmla="*/ 2157274 h 6853244"/>
              <a:gd name="connsiteX130" fmla="*/ 7212789 w 7966123"/>
              <a:gd name="connsiteY130" fmla="*/ 2068814 h 6853244"/>
              <a:gd name="connsiteX131" fmla="*/ 7197571 w 7966123"/>
              <a:gd name="connsiteY131" fmla="*/ 1996525 h 6853244"/>
              <a:gd name="connsiteX132" fmla="*/ 7179023 w 7966123"/>
              <a:gd name="connsiteY132" fmla="*/ 1931369 h 6853244"/>
              <a:gd name="connsiteX133" fmla="*/ 7153341 w 7966123"/>
              <a:gd name="connsiteY133" fmla="*/ 1812471 h 6853244"/>
              <a:gd name="connsiteX134" fmla="*/ 7145256 w 7966123"/>
              <a:gd name="connsiteY134" fmla="*/ 1794875 h 6853244"/>
              <a:gd name="connsiteX135" fmla="*/ 7101026 w 7966123"/>
              <a:gd name="connsiteY135" fmla="*/ 1599883 h 6853244"/>
              <a:gd name="connsiteX136" fmla="*/ 7093417 w 7966123"/>
              <a:gd name="connsiteY136" fmla="*/ 1580859 h 6853244"/>
              <a:gd name="connsiteX137" fmla="*/ 7049187 w 7966123"/>
              <a:gd name="connsiteY137" fmla="*/ 1466718 h 6853244"/>
              <a:gd name="connsiteX138" fmla="*/ 7018749 w 7966123"/>
              <a:gd name="connsiteY138" fmla="*/ 1420110 h 6853244"/>
              <a:gd name="connsiteX139" fmla="*/ 7001152 w 7966123"/>
              <a:gd name="connsiteY139" fmla="*/ 1368271 h 6853244"/>
              <a:gd name="connsiteX140" fmla="*/ 6897949 w 7966123"/>
              <a:gd name="connsiteY140" fmla="*/ 1176133 h 6853244"/>
              <a:gd name="connsiteX141" fmla="*/ 6848488 w 7966123"/>
              <a:gd name="connsiteY141" fmla="*/ 1047248 h 6853244"/>
              <a:gd name="connsiteX142" fmla="*/ 6814721 w 7966123"/>
              <a:gd name="connsiteY142" fmla="*/ 963544 h 6853244"/>
              <a:gd name="connsiteX143" fmla="*/ 6785710 w 7966123"/>
              <a:gd name="connsiteY143" fmla="*/ 937862 h 6853244"/>
              <a:gd name="connsiteX144" fmla="*/ 6652070 w 7966123"/>
              <a:gd name="connsiteY144" fmla="*/ 840367 h 6853244"/>
              <a:gd name="connsiteX145" fmla="*/ 6699153 w 7966123"/>
              <a:gd name="connsiteY145" fmla="*/ 736212 h 6853244"/>
              <a:gd name="connsiteX146" fmla="*/ 6772394 w 7966123"/>
              <a:gd name="connsiteY146" fmla="*/ 646326 h 6853244"/>
              <a:gd name="connsiteX147" fmla="*/ 6780003 w 7966123"/>
              <a:gd name="connsiteY147" fmla="*/ 623022 h 6853244"/>
              <a:gd name="connsiteX148" fmla="*/ 6905559 w 7966123"/>
              <a:gd name="connsiteY148" fmla="*/ 489382 h 6853244"/>
              <a:gd name="connsiteX149" fmla="*/ 7077722 w 7966123"/>
              <a:gd name="connsiteY149" fmla="*/ 452761 h 6853244"/>
              <a:gd name="connsiteX150" fmla="*/ 7184254 w 7966123"/>
              <a:gd name="connsiteY150" fmla="*/ 468456 h 6853244"/>
              <a:gd name="connsiteX151" fmla="*/ 7279372 w 7966123"/>
              <a:gd name="connsiteY151" fmla="*/ 528380 h 6853244"/>
              <a:gd name="connsiteX152" fmla="*/ 7333589 w 7966123"/>
              <a:gd name="connsiteY152" fmla="*/ 529331 h 6853244"/>
              <a:gd name="connsiteX153" fmla="*/ 7354991 w 7966123"/>
              <a:gd name="connsiteY153" fmla="*/ 544550 h 6853244"/>
              <a:gd name="connsiteX154" fmla="*/ 7365930 w 7966123"/>
              <a:gd name="connsiteY154" fmla="*/ 623973 h 6853244"/>
              <a:gd name="connsiteX155" fmla="*/ 7492436 w 7966123"/>
              <a:gd name="connsiteY155" fmla="*/ 785674 h 6853244"/>
              <a:gd name="connsiteX156" fmla="*/ 7510033 w 7966123"/>
              <a:gd name="connsiteY156" fmla="*/ 816112 h 6853244"/>
              <a:gd name="connsiteX157" fmla="*/ 7573286 w 7966123"/>
              <a:gd name="connsiteY157" fmla="*/ 911705 h 6853244"/>
              <a:gd name="connsiteX158" fmla="*/ 7742596 w 7966123"/>
              <a:gd name="connsiteY158" fmla="*/ 1218460 h 6853244"/>
              <a:gd name="connsiteX159" fmla="*/ 7758766 w 7966123"/>
              <a:gd name="connsiteY159" fmla="*/ 1294555 h 6853244"/>
              <a:gd name="connsiteX160" fmla="*/ 7787302 w 7966123"/>
              <a:gd name="connsiteY160" fmla="*/ 1385392 h 6853244"/>
              <a:gd name="connsiteX161" fmla="*/ 7831056 w 7966123"/>
              <a:gd name="connsiteY161" fmla="*/ 1536154 h 6853244"/>
              <a:gd name="connsiteX162" fmla="*/ 7845799 w 7966123"/>
              <a:gd name="connsiteY162" fmla="*/ 1642211 h 6853244"/>
              <a:gd name="connsiteX163" fmla="*/ 7847701 w 7966123"/>
              <a:gd name="connsiteY163" fmla="*/ 1654100 h 6853244"/>
              <a:gd name="connsiteX164" fmla="*/ 7869103 w 7966123"/>
              <a:gd name="connsiteY164" fmla="*/ 1805338 h 6853244"/>
              <a:gd name="connsiteX165" fmla="*/ 7882895 w 7966123"/>
              <a:gd name="connsiteY165" fmla="*/ 1860982 h 6853244"/>
              <a:gd name="connsiteX166" fmla="*/ 7917613 w 7966123"/>
              <a:gd name="connsiteY166" fmla="*/ 2032669 h 6853244"/>
              <a:gd name="connsiteX167" fmla="*/ 7941868 w 7966123"/>
              <a:gd name="connsiteY167" fmla="*/ 2186285 h 6853244"/>
              <a:gd name="connsiteX168" fmla="*/ 7947575 w 7966123"/>
              <a:gd name="connsiteY168" fmla="*/ 2298048 h 6853244"/>
              <a:gd name="connsiteX169" fmla="*/ 7947100 w 7966123"/>
              <a:gd name="connsiteY169" fmla="*/ 2314218 h 6853244"/>
              <a:gd name="connsiteX170" fmla="*/ 7963270 w 7966123"/>
              <a:gd name="connsiteY170" fmla="*/ 2420275 h 6853244"/>
              <a:gd name="connsiteX171" fmla="*/ 7965648 w 7966123"/>
              <a:gd name="connsiteY171" fmla="*/ 2566756 h 6853244"/>
              <a:gd name="connsiteX172" fmla="*/ 7948527 w 7966123"/>
              <a:gd name="connsiteY172" fmla="*/ 2749383 h 6853244"/>
              <a:gd name="connsiteX173" fmla="*/ 7923796 w 7966123"/>
              <a:gd name="connsiteY173" fmla="*/ 2976239 h 6853244"/>
              <a:gd name="connsiteX174" fmla="*/ 7882420 w 7966123"/>
              <a:gd name="connsiteY174" fmla="*/ 3173133 h 6853244"/>
              <a:gd name="connsiteX175" fmla="*/ 7860067 w 7966123"/>
              <a:gd name="connsiteY175" fmla="*/ 3328651 h 6853244"/>
              <a:gd name="connsiteX176" fmla="*/ 7841043 w 7966123"/>
              <a:gd name="connsiteY176" fmla="*/ 3436610 h 6853244"/>
              <a:gd name="connsiteX177" fmla="*/ 7796813 w 7966123"/>
              <a:gd name="connsiteY177" fmla="*/ 3605444 h 6853244"/>
              <a:gd name="connsiteX178" fmla="*/ 7788253 w 7966123"/>
              <a:gd name="connsiteY178" fmla="*/ 3626370 h 6853244"/>
              <a:gd name="connsiteX179" fmla="*/ 7767327 w 7966123"/>
              <a:gd name="connsiteY179" fmla="*/ 3675356 h 6853244"/>
              <a:gd name="connsiteX180" fmla="*/ 7722146 w 7966123"/>
              <a:gd name="connsiteY180" fmla="*/ 3763340 h 6853244"/>
              <a:gd name="connsiteX181" fmla="*/ 7650332 w 7966123"/>
              <a:gd name="connsiteY181" fmla="*/ 3929320 h 6853244"/>
              <a:gd name="connsiteX182" fmla="*/ 7646527 w 7966123"/>
              <a:gd name="connsiteY182" fmla="*/ 3969745 h 6853244"/>
              <a:gd name="connsiteX183" fmla="*/ 7619894 w 7966123"/>
              <a:gd name="connsiteY183" fmla="*/ 4011597 h 6853244"/>
              <a:gd name="connsiteX184" fmla="*/ 7630357 w 7966123"/>
              <a:gd name="connsiteY184" fmla="*/ 4097203 h 6853244"/>
              <a:gd name="connsiteX185" fmla="*/ 7591834 w 7966123"/>
              <a:gd name="connsiteY185" fmla="*/ 4102910 h 6853244"/>
              <a:gd name="connsiteX186" fmla="*/ 7571859 w 7966123"/>
              <a:gd name="connsiteY186" fmla="*/ 4164261 h 6853244"/>
              <a:gd name="connsiteX187" fmla="*/ 7568530 w 7966123"/>
              <a:gd name="connsiteY187" fmla="*/ 4163310 h 6853244"/>
              <a:gd name="connsiteX188" fmla="*/ 7554263 w 7966123"/>
              <a:gd name="connsiteY188" fmla="*/ 4225137 h 6853244"/>
              <a:gd name="connsiteX189" fmla="*/ 7534764 w 7966123"/>
              <a:gd name="connsiteY189" fmla="*/ 4295049 h 6853244"/>
              <a:gd name="connsiteX190" fmla="*/ 7520021 w 7966123"/>
              <a:gd name="connsiteY190" fmla="*/ 4362107 h 6853244"/>
              <a:gd name="connsiteX191" fmla="*/ 7378770 w 7966123"/>
              <a:gd name="connsiteY191" fmla="*/ 4576598 h 6853244"/>
              <a:gd name="connsiteX192" fmla="*/ 7371636 w 7966123"/>
              <a:gd name="connsiteY192" fmla="*/ 4655545 h 6853244"/>
              <a:gd name="connsiteX193" fmla="*/ 7369734 w 7966123"/>
              <a:gd name="connsiteY193" fmla="*/ 4676947 h 6853244"/>
              <a:gd name="connsiteX194" fmla="*/ 7244654 w 7966123"/>
              <a:gd name="connsiteY194" fmla="*/ 4850537 h 6853244"/>
              <a:gd name="connsiteX195" fmla="*/ 7209936 w 7966123"/>
              <a:gd name="connsiteY195" fmla="*/ 4938045 h 6853244"/>
              <a:gd name="connsiteX196" fmla="*/ 7193290 w 7966123"/>
              <a:gd name="connsiteY196" fmla="*/ 5009384 h 6853244"/>
              <a:gd name="connsiteX197" fmla="*/ 7179974 w 7966123"/>
              <a:gd name="connsiteY197" fmla="*/ 5018896 h 6853244"/>
              <a:gd name="connsiteX198" fmla="*/ 7104355 w 7966123"/>
              <a:gd name="connsiteY198" fmla="*/ 5086430 h 6853244"/>
              <a:gd name="connsiteX199" fmla="*/ 7068211 w 7966123"/>
              <a:gd name="connsiteY199" fmla="*/ 5145878 h 6853244"/>
              <a:gd name="connsiteX200" fmla="*/ 7101502 w 7966123"/>
              <a:gd name="connsiteY200" fmla="*/ 5168706 h 6853244"/>
              <a:gd name="connsiteX201" fmla="*/ 7008762 w 7966123"/>
              <a:gd name="connsiteY201" fmla="*/ 5266202 h 6853244"/>
              <a:gd name="connsiteX202" fmla="*/ 6946935 w 7966123"/>
              <a:gd name="connsiteY202" fmla="*/ 5360845 h 6853244"/>
              <a:gd name="connsiteX203" fmla="*/ 6923631 w 7966123"/>
              <a:gd name="connsiteY203" fmla="*/ 5375588 h 6853244"/>
              <a:gd name="connsiteX204" fmla="*/ 6867512 w 7966123"/>
              <a:gd name="connsiteY204" fmla="*/ 5432658 h 6853244"/>
              <a:gd name="connsiteX205" fmla="*/ 6848963 w 7966123"/>
              <a:gd name="connsiteY205" fmla="*/ 5446451 h 6853244"/>
              <a:gd name="connsiteX206" fmla="*/ 6855146 w 7966123"/>
              <a:gd name="connsiteY206" fmla="*/ 5473084 h 6853244"/>
              <a:gd name="connsiteX207" fmla="*/ 6734822 w 7966123"/>
              <a:gd name="connsiteY207" fmla="*/ 5549654 h 6853244"/>
              <a:gd name="connsiteX208" fmla="*/ 6677276 w 7966123"/>
              <a:gd name="connsiteY208" fmla="*/ 5593408 h 6853244"/>
              <a:gd name="connsiteX209" fmla="*/ 6656350 w 7966123"/>
              <a:gd name="connsiteY209" fmla="*/ 5643345 h 6853244"/>
              <a:gd name="connsiteX210" fmla="*/ 6608791 w 7966123"/>
              <a:gd name="connsiteY210" fmla="*/ 5679965 h 6853244"/>
              <a:gd name="connsiteX211" fmla="*/ 6420933 w 7966123"/>
              <a:gd name="connsiteY211" fmla="*/ 5844995 h 6853244"/>
              <a:gd name="connsiteX212" fmla="*/ 6390496 w 7966123"/>
              <a:gd name="connsiteY212" fmla="*/ 5875908 h 6853244"/>
              <a:gd name="connsiteX213" fmla="*/ 6378606 w 7966123"/>
              <a:gd name="connsiteY213" fmla="*/ 5885420 h 6853244"/>
              <a:gd name="connsiteX214" fmla="*/ 6331998 w 7966123"/>
              <a:gd name="connsiteY214" fmla="*/ 5942491 h 6853244"/>
              <a:gd name="connsiteX215" fmla="*/ 6293951 w 7966123"/>
              <a:gd name="connsiteY215" fmla="*/ 5977208 h 6853244"/>
              <a:gd name="connsiteX216" fmla="*/ 6263513 w 7966123"/>
              <a:gd name="connsiteY216" fmla="*/ 6009073 h 6853244"/>
              <a:gd name="connsiteX217" fmla="*/ 6223563 w 7966123"/>
              <a:gd name="connsiteY217" fmla="*/ 6059486 h 6853244"/>
              <a:gd name="connsiteX218" fmla="*/ 6219759 w 7966123"/>
              <a:gd name="connsiteY218" fmla="*/ 6032377 h 6853244"/>
              <a:gd name="connsiteX219" fmla="*/ 6192650 w 7966123"/>
              <a:gd name="connsiteY219" fmla="*/ 6051401 h 6853244"/>
              <a:gd name="connsiteX220" fmla="*/ 6131299 w 7966123"/>
              <a:gd name="connsiteY220" fmla="*/ 6089448 h 6853244"/>
              <a:gd name="connsiteX221" fmla="*/ 6105142 w 7966123"/>
              <a:gd name="connsiteY221" fmla="*/ 6133677 h 6853244"/>
              <a:gd name="connsiteX222" fmla="*/ 6022865 w 7966123"/>
              <a:gd name="connsiteY222" fmla="*/ 6193126 h 6853244"/>
              <a:gd name="connsiteX223" fmla="*/ 5835007 w 7966123"/>
              <a:gd name="connsiteY223" fmla="*/ 6276354 h 6853244"/>
              <a:gd name="connsiteX224" fmla="*/ 5775083 w 7966123"/>
              <a:gd name="connsiteY224" fmla="*/ 6332949 h 6853244"/>
              <a:gd name="connsiteX225" fmla="*/ 5732280 w 7966123"/>
              <a:gd name="connsiteY225" fmla="*/ 6387167 h 6853244"/>
              <a:gd name="connsiteX226" fmla="*/ 5621467 w 7966123"/>
              <a:gd name="connsiteY226" fmla="*/ 6438530 h 6853244"/>
              <a:gd name="connsiteX227" fmla="*/ 5566299 w 7966123"/>
              <a:gd name="connsiteY227" fmla="*/ 6439957 h 6853244"/>
              <a:gd name="connsiteX228" fmla="*/ 5401745 w 7966123"/>
              <a:gd name="connsiteY228" fmla="*/ 6532222 h 6853244"/>
              <a:gd name="connsiteX229" fmla="*/ 5287128 w 7966123"/>
              <a:gd name="connsiteY229" fmla="*/ 6551245 h 6853244"/>
              <a:gd name="connsiteX230" fmla="*/ 5100697 w 7966123"/>
              <a:gd name="connsiteY230" fmla="*/ 6594048 h 6853244"/>
              <a:gd name="connsiteX231" fmla="*/ 5040773 w 7966123"/>
              <a:gd name="connsiteY231" fmla="*/ 6612596 h 6853244"/>
              <a:gd name="connsiteX232" fmla="*/ 4967532 w 7966123"/>
              <a:gd name="connsiteY232" fmla="*/ 6651119 h 6853244"/>
              <a:gd name="connsiteX233" fmla="*/ 4852439 w 7966123"/>
              <a:gd name="connsiteY233" fmla="*/ 6667289 h 6853244"/>
              <a:gd name="connsiteX234" fmla="*/ 4818672 w 7966123"/>
              <a:gd name="connsiteY234" fmla="*/ 6684410 h 6853244"/>
              <a:gd name="connsiteX235" fmla="*/ 4785381 w 7966123"/>
              <a:gd name="connsiteY235" fmla="*/ 6697251 h 6853244"/>
              <a:gd name="connsiteX236" fmla="*/ 4708336 w 7966123"/>
              <a:gd name="connsiteY236" fmla="*/ 6711043 h 6853244"/>
              <a:gd name="connsiteX237" fmla="*/ 4693117 w 7966123"/>
              <a:gd name="connsiteY237" fmla="*/ 6736250 h 6853244"/>
              <a:gd name="connsiteX238" fmla="*/ 4557098 w 7966123"/>
              <a:gd name="connsiteY238" fmla="*/ 6791418 h 6853244"/>
              <a:gd name="connsiteX239" fmla="*/ 4450566 w 7966123"/>
              <a:gd name="connsiteY239" fmla="*/ 6789515 h 6853244"/>
              <a:gd name="connsiteX240" fmla="*/ 4291719 w 7966123"/>
              <a:gd name="connsiteY240" fmla="*/ 6810917 h 6853244"/>
              <a:gd name="connsiteX241" fmla="*/ 4126690 w 7966123"/>
              <a:gd name="connsiteY241" fmla="*/ 6843733 h 6853244"/>
              <a:gd name="connsiteX242" fmla="*/ 4074375 w 7966123"/>
              <a:gd name="connsiteY242" fmla="*/ 6843257 h 6853244"/>
              <a:gd name="connsiteX243" fmla="*/ 3940258 w 7966123"/>
              <a:gd name="connsiteY243" fmla="*/ 6820904 h 6853244"/>
              <a:gd name="connsiteX244" fmla="*/ 3845141 w 7966123"/>
              <a:gd name="connsiteY244" fmla="*/ 6849915 h 6853244"/>
              <a:gd name="connsiteX245" fmla="*/ 3763815 w 7966123"/>
              <a:gd name="connsiteY245" fmla="*/ 6819478 h 6853244"/>
              <a:gd name="connsiteX246" fmla="*/ 3608297 w 7966123"/>
              <a:gd name="connsiteY246" fmla="*/ 6836599 h 6853244"/>
              <a:gd name="connsiteX247" fmla="*/ 3584042 w 7966123"/>
              <a:gd name="connsiteY247" fmla="*/ 6838025 h 6853244"/>
              <a:gd name="connsiteX248" fmla="*/ 3538861 w 7966123"/>
              <a:gd name="connsiteY248" fmla="*/ 6838501 h 6853244"/>
              <a:gd name="connsiteX249" fmla="*/ 3425195 w 7966123"/>
              <a:gd name="connsiteY249" fmla="*/ 6829465 h 6853244"/>
              <a:gd name="connsiteX250" fmla="*/ 3341967 w 7966123"/>
              <a:gd name="connsiteY250" fmla="*/ 6796649 h 6853244"/>
              <a:gd name="connsiteX251" fmla="*/ 3215460 w 7966123"/>
              <a:gd name="connsiteY251" fmla="*/ 6794271 h 6853244"/>
              <a:gd name="connsiteX252" fmla="*/ 2967678 w 7966123"/>
              <a:gd name="connsiteY252" fmla="*/ 6707714 h 6853244"/>
              <a:gd name="connsiteX253" fmla="*/ 2956264 w 7966123"/>
              <a:gd name="connsiteY253" fmla="*/ 6702482 h 6853244"/>
              <a:gd name="connsiteX254" fmla="*/ 2864000 w 7966123"/>
              <a:gd name="connsiteY254" fmla="*/ 6672996 h 6853244"/>
              <a:gd name="connsiteX255" fmla="*/ 2828806 w 7966123"/>
              <a:gd name="connsiteY255" fmla="*/ 6662533 h 6853244"/>
              <a:gd name="connsiteX256" fmla="*/ 2778869 w 7966123"/>
              <a:gd name="connsiteY256" fmla="*/ 6648741 h 6853244"/>
              <a:gd name="connsiteX257" fmla="*/ 2774589 w 7966123"/>
              <a:gd name="connsiteY257" fmla="*/ 6628766 h 6853244"/>
              <a:gd name="connsiteX258" fmla="*/ 2766028 w 7966123"/>
              <a:gd name="connsiteY258" fmla="*/ 6626864 h 6853244"/>
              <a:gd name="connsiteX259" fmla="*/ 2666630 w 7966123"/>
              <a:gd name="connsiteY259" fmla="*/ 6617828 h 6853244"/>
              <a:gd name="connsiteX260" fmla="*/ 2661399 w 7966123"/>
              <a:gd name="connsiteY260" fmla="*/ 6611645 h 6853244"/>
              <a:gd name="connsiteX261" fmla="*/ 2491138 w 7966123"/>
              <a:gd name="connsiteY261" fmla="*/ 6551721 h 6853244"/>
              <a:gd name="connsiteX262" fmla="*/ 2333242 w 7966123"/>
              <a:gd name="connsiteY262" fmla="*/ 6507491 h 6853244"/>
              <a:gd name="connsiteX263" fmla="*/ 2266659 w 7966123"/>
              <a:gd name="connsiteY263" fmla="*/ 6488467 h 6853244"/>
              <a:gd name="connsiteX264" fmla="*/ 2113044 w 7966123"/>
              <a:gd name="connsiteY264" fmla="*/ 6385740 h 6853244"/>
              <a:gd name="connsiteX265" fmla="*/ 2049791 w 7966123"/>
              <a:gd name="connsiteY265" fmla="*/ 6365290 h 6853244"/>
              <a:gd name="connsiteX266" fmla="*/ 1948014 w 7966123"/>
              <a:gd name="connsiteY266" fmla="*/ 6313926 h 6853244"/>
              <a:gd name="connsiteX267" fmla="*/ 1891895 w 7966123"/>
              <a:gd name="connsiteY267" fmla="*/ 6268745 h 6853244"/>
              <a:gd name="connsiteX268" fmla="*/ 1800582 w 7966123"/>
              <a:gd name="connsiteY268" fmla="*/ 6218333 h 6853244"/>
              <a:gd name="connsiteX269" fmla="*/ 1704988 w 7966123"/>
              <a:gd name="connsiteY269" fmla="*/ 6174578 h 6853244"/>
              <a:gd name="connsiteX270" fmla="*/ 1504765 w 7966123"/>
              <a:gd name="connsiteY270" fmla="*/ 6063766 h 6853244"/>
              <a:gd name="connsiteX271" fmla="*/ 1471474 w 7966123"/>
              <a:gd name="connsiteY271" fmla="*/ 6012402 h 6853244"/>
              <a:gd name="connsiteX272" fmla="*/ 1353052 w 7966123"/>
              <a:gd name="connsiteY272" fmla="*/ 5896834 h 6853244"/>
              <a:gd name="connsiteX273" fmla="*/ 1262690 w 7966123"/>
              <a:gd name="connsiteY273" fmla="*/ 5874957 h 6853244"/>
              <a:gd name="connsiteX274" fmla="*/ 1182315 w 7966123"/>
              <a:gd name="connsiteY274" fmla="*/ 5813130 h 6853244"/>
              <a:gd name="connsiteX275" fmla="*/ 1106697 w 7966123"/>
              <a:gd name="connsiteY275" fmla="*/ 5755584 h 6853244"/>
              <a:gd name="connsiteX276" fmla="*/ 1037736 w 7966123"/>
              <a:gd name="connsiteY276" fmla="*/ 5689477 h 6853244"/>
              <a:gd name="connsiteX277" fmla="*/ 996360 w 7966123"/>
              <a:gd name="connsiteY277" fmla="*/ 5650479 h 6853244"/>
              <a:gd name="connsiteX278" fmla="*/ 973056 w 7966123"/>
              <a:gd name="connsiteY278" fmla="*/ 5629077 h 6853244"/>
              <a:gd name="connsiteX279" fmla="*/ 937387 w 7966123"/>
              <a:gd name="connsiteY279" fmla="*/ 5590554 h 6853244"/>
              <a:gd name="connsiteX280" fmla="*/ 919314 w 7966123"/>
              <a:gd name="connsiteY280" fmla="*/ 5580091 h 6853244"/>
              <a:gd name="connsiteX281" fmla="*/ 779015 w 7966123"/>
              <a:gd name="connsiteY281" fmla="*/ 5438841 h 6853244"/>
              <a:gd name="connsiteX282" fmla="*/ 615888 w 7966123"/>
              <a:gd name="connsiteY282" fmla="*/ 5207229 h 6853244"/>
              <a:gd name="connsiteX283" fmla="*/ 544550 w 7966123"/>
              <a:gd name="connsiteY283" fmla="*/ 5107356 h 6853244"/>
              <a:gd name="connsiteX284" fmla="*/ 522197 w 7966123"/>
              <a:gd name="connsiteY284" fmla="*/ 5033163 h 6853244"/>
              <a:gd name="connsiteX285" fmla="*/ 428506 w 7966123"/>
              <a:gd name="connsiteY285" fmla="*/ 4894291 h 6853244"/>
              <a:gd name="connsiteX286" fmla="*/ 427555 w 7966123"/>
              <a:gd name="connsiteY286" fmla="*/ 4850062 h 6853244"/>
              <a:gd name="connsiteX287" fmla="*/ 440396 w 7966123"/>
              <a:gd name="connsiteY287" fmla="*/ 4845306 h 6853244"/>
              <a:gd name="connsiteX288" fmla="*/ 384276 w 7966123"/>
              <a:gd name="connsiteY288" fmla="*/ 4792040 h 6853244"/>
              <a:gd name="connsiteX289" fmla="*/ 369057 w 7966123"/>
              <a:gd name="connsiteY289" fmla="*/ 4746859 h 6853244"/>
              <a:gd name="connsiteX290" fmla="*/ 333864 w 7966123"/>
              <a:gd name="connsiteY290" fmla="*/ 4677898 h 6853244"/>
              <a:gd name="connsiteX291" fmla="*/ 331486 w 7966123"/>
              <a:gd name="connsiteY291" fmla="*/ 4640802 h 6853244"/>
              <a:gd name="connsiteX292" fmla="*/ 332437 w 7966123"/>
              <a:gd name="connsiteY292" fmla="*/ 4617023 h 6853244"/>
              <a:gd name="connsiteX293" fmla="*/ 288683 w 7966123"/>
              <a:gd name="connsiteY293" fmla="*/ 4481004 h 6853244"/>
              <a:gd name="connsiteX294" fmla="*/ 246355 w 7966123"/>
              <a:gd name="connsiteY294" fmla="*/ 4398727 h 6853244"/>
              <a:gd name="connsiteX295" fmla="*/ 165030 w 7966123"/>
              <a:gd name="connsiteY295" fmla="*/ 4264135 h 6853244"/>
              <a:gd name="connsiteX296" fmla="*/ 142201 w 7966123"/>
              <a:gd name="connsiteY296" fmla="*/ 4204211 h 6853244"/>
              <a:gd name="connsiteX297" fmla="*/ 98923 w 7966123"/>
              <a:gd name="connsiteY297" fmla="*/ 4053925 h 6853244"/>
              <a:gd name="connsiteX298" fmla="*/ 92740 w 7966123"/>
              <a:gd name="connsiteY298" fmla="*/ 3964038 h 6853244"/>
              <a:gd name="connsiteX299" fmla="*/ 60875 w 7966123"/>
              <a:gd name="connsiteY299" fmla="*/ 3807569 h 6853244"/>
              <a:gd name="connsiteX300" fmla="*/ 43754 w 7966123"/>
              <a:gd name="connsiteY300" fmla="*/ 3739560 h 6853244"/>
              <a:gd name="connsiteX301" fmla="*/ 17121 w 7966123"/>
              <a:gd name="connsiteY301" fmla="*/ 3638735 h 6853244"/>
              <a:gd name="connsiteX302" fmla="*/ 5231 w 7966123"/>
              <a:gd name="connsiteY302" fmla="*/ 3482266 h 6853244"/>
              <a:gd name="connsiteX303" fmla="*/ 0 w 7966123"/>
              <a:gd name="connsiteY303" fmla="*/ 3434707 h 6853244"/>
              <a:gd name="connsiteX304" fmla="*/ 1902 w 7966123"/>
              <a:gd name="connsiteY304" fmla="*/ 3249703 h 6853244"/>
              <a:gd name="connsiteX305" fmla="*/ 13792 w 7966123"/>
              <a:gd name="connsiteY305" fmla="*/ 3117489 h 6853244"/>
              <a:gd name="connsiteX306" fmla="*/ 34242 w 7966123"/>
              <a:gd name="connsiteY306" fmla="*/ 3077540 h 6853244"/>
              <a:gd name="connsiteX307" fmla="*/ 18072 w 7966123"/>
              <a:gd name="connsiteY307" fmla="*/ 3053760 h 6853244"/>
              <a:gd name="connsiteX308" fmla="*/ 73241 w 7966123"/>
              <a:gd name="connsiteY308" fmla="*/ 3029505 h 6853244"/>
              <a:gd name="connsiteX309" fmla="*/ 36145 w 7966123"/>
              <a:gd name="connsiteY309" fmla="*/ 3007628 h 6853244"/>
              <a:gd name="connsiteX310" fmla="*/ 19975 w 7966123"/>
              <a:gd name="connsiteY310" fmla="*/ 2988129 h 6853244"/>
              <a:gd name="connsiteX311" fmla="*/ 32340 w 7966123"/>
              <a:gd name="connsiteY311" fmla="*/ 2831184 h 6853244"/>
              <a:gd name="connsiteX312" fmla="*/ 134592 w 7966123"/>
              <a:gd name="connsiteY312" fmla="*/ 2780296 h 6853244"/>
              <a:gd name="connsiteX313" fmla="*/ 85131 w 7966123"/>
              <a:gd name="connsiteY313" fmla="*/ 2766504 h 6853244"/>
              <a:gd name="connsiteX314" fmla="*/ 29487 w 7966123"/>
              <a:gd name="connsiteY314" fmla="*/ 2667106 h 6853244"/>
              <a:gd name="connsiteX315" fmla="*/ 25682 w 7966123"/>
              <a:gd name="connsiteY315" fmla="*/ 2631912 h 6853244"/>
              <a:gd name="connsiteX316" fmla="*/ 27109 w 7966123"/>
              <a:gd name="connsiteY316" fmla="*/ 2589109 h 6853244"/>
              <a:gd name="connsiteX317" fmla="*/ 37096 w 7966123"/>
              <a:gd name="connsiteY317" fmla="*/ 2554391 h 6853244"/>
              <a:gd name="connsiteX318" fmla="*/ 67534 w 7966123"/>
              <a:gd name="connsiteY318" fmla="*/ 2526807 h 6853244"/>
              <a:gd name="connsiteX319" fmla="*/ 32340 w 7966123"/>
              <a:gd name="connsiteY319" fmla="*/ 2494467 h 6853244"/>
              <a:gd name="connsiteX320" fmla="*/ 27109 w 7966123"/>
              <a:gd name="connsiteY320" fmla="*/ 2444054 h 6853244"/>
              <a:gd name="connsiteX321" fmla="*/ 91789 w 7966123"/>
              <a:gd name="connsiteY321" fmla="*/ 2369387 h 6853244"/>
              <a:gd name="connsiteX322" fmla="*/ 104154 w 7966123"/>
              <a:gd name="connsiteY322" fmla="*/ 2336096 h 6853244"/>
              <a:gd name="connsiteX323" fmla="*/ 113666 w 7966123"/>
              <a:gd name="connsiteY323" fmla="*/ 2299475 h 6853244"/>
              <a:gd name="connsiteX324" fmla="*/ 176919 w 7966123"/>
              <a:gd name="connsiteY324" fmla="*/ 2260952 h 6853244"/>
              <a:gd name="connsiteX325" fmla="*/ 184053 w 7966123"/>
              <a:gd name="connsiteY325" fmla="*/ 2240026 h 6853244"/>
              <a:gd name="connsiteX326" fmla="*/ 162652 w 7966123"/>
              <a:gd name="connsiteY326" fmla="*/ 2237173 h 6853244"/>
              <a:gd name="connsiteX327" fmla="*/ 131263 w 7966123"/>
              <a:gd name="connsiteY327" fmla="*/ 2240026 h 6853244"/>
              <a:gd name="connsiteX328" fmla="*/ 115093 w 7966123"/>
              <a:gd name="connsiteY328" fmla="*/ 2153469 h 6853244"/>
              <a:gd name="connsiteX329" fmla="*/ 151713 w 7966123"/>
              <a:gd name="connsiteY329" fmla="*/ 2122080 h 6853244"/>
              <a:gd name="connsiteX330" fmla="*/ 189760 w 7966123"/>
              <a:gd name="connsiteY330" fmla="*/ 2112569 h 6853244"/>
              <a:gd name="connsiteX331" fmla="*/ 138397 w 7966123"/>
              <a:gd name="connsiteY331" fmla="*/ 2102106 h 6853244"/>
              <a:gd name="connsiteX332" fmla="*/ 107483 w 7966123"/>
              <a:gd name="connsiteY332" fmla="*/ 2070241 h 6853244"/>
              <a:gd name="connsiteX333" fmla="*/ 158847 w 7966123"/>
              <a:gd name="connsiteY333" fmla="*/ 2038852 h 6853244"/>
              <a:gd name="connsiteX334" fmla="*/ 142677 w 7966123"/>
              <a:gd name="connsiteY334" fmla="*/ 2016499 h 6853244"/>
              <a:gd name="connsiteX335" fmla="*/ 144104 w 7966123"/>
              <a:gd name="connsiteY335" fmla="*/ 1966087 h 6853244"/>
              <a:gd name="connsiteX336" fmla="*/ 190711 w 7966123"/>
              <a:gd name="connsiteY336" fmla="*/ 1897602 h 6853244"/>
              <a:gd name="connsiteX337" fmla="*/ 210686 w 7966123"/>
              <a:gd name="connsiteY337" fmla="*/ 1870493 h 6853244"/>
              <a:gd name="connsiteX338" fmla="*/ 199272 w 7966123"/>
              <a:gd name="connsiteY338" fmla="*/ 1861933 h 6853244"/>
              <a:gd name="connsiteX339" fmla="*/ 166456 w 7966123"/>
              <a:gd name="connsiteY339" fmla="*/ 1913772 h 6853244"/>
              <a:gd name="connsiteX340" fmla="*/ 148859 w 7966123"/>
              <a:gd name="connsiteY340" fmla="*/ 1890468 h 6853244"/>
              <a:gd name="connsiteX341" fmla="*/ 165505 w 7966123"/>
              <a:gd name="connsiteY341" fmla="*/ 1861457 h 6853244"/>
              <a:gd name="connsiteX342" fmla="*/ 213064 w 7966123"/>
              <a:gd name="connsiteY342" fmla="*/ 1840056 h 6853244"/>
              <a:gd name="connsiteX343" fmla="*/ 227807 w 7966123"/>
              <a:gd name="connsiteY343" fmla="*/ 1820081 h 6853244"/>
              <a:gd name="connsiteX344" fmla="*/ 260623 w 7966123"/>
              <a:gd name="connsiteY344" fmla="*/ 1777754 h 6853244"/>
              <a:gd name="connsiteX345" fmla="*/ 219722 w 7966123"/>
              <a:gd name="connsiteY345" fmla="*/ 1768717 h 6853244"/>
              <a:gd name="connsiteX346" fmla="*/ 254440 w 7966123"/>
              <a:gd name="connsiteY346" fmla="*/ 1747791 h 6853244"/>
              <a:gd name="connsiteX347" fmla="*/ 231612 w 7966123"/>
              <a:gd name="connsiteY347" fmla="*/ 1711646 h 6853244"/>
              <a:gd name="connsiteX348" fmla="*/ 226381 w 7966123"/>
              <a:gd name="connsiteY348" fmla="*/ 1730670 h 6853244"/>
              <a:gd name="connsiteX349" fmla="*/ 211637 w 7966123"/>
              <a:gd name="connsiteY349" fmla="*/ 1749218 h 6853244"/>
              <a:gd name="connsiteX350" fmla="*/ 207357 w 7966123"/>
              <a:gd name="connsiteY350" fmla="*/ 1725439 h 6853244"/>
              <a:gd name="connsiteX351" fmla="*/ 252062 w 7966123"/>
              <a:gd name="connsiteY351" fmla="*/ 1657905 h 6853244"/>
              <a:gd name="connsiteX352" fmla="*/ 272988 w 7966123"/>
              <a:gd name="connsiteY352" fmla="*/ 1617480 h 6853244"/>
              <a:gd name="connsiteX353" fmla="*/ 322450 w 7966123"/>
              <a:gd name="connsiteY353" fmla="*/ 1605114 h 6853244"/>
              <a:gd name="connsiteX354" fmla="*/ 336242 w 7966123"/>
              <a:gd name="connsiteY354" fmla="*/ 1504765 h 6853244"/>
              <a:gd name="connsiteX355" fmla="*/ 285354 w 7966123"/>
              <a:gd name="connsiteY355" fmla="*/ 1477657 h 6853244"/>
              <a:gd name="connsiteX356" fmla="*/ 307706 w 7966123"/>
              <a:gd name="connsiteY356" fmla="*/ 1436756 h 6853244"/>
              <a:gd name="connsiteX357" fmla="*/ 334815 w 7966123"/>
              <a:gd name="connsiteY357" fmla="*/ 1472425 h 6853244"/>
              <a:gd name="connsiteX358" fmla="*/ 398544 w 7966123"/>
              <a:gd name="connsiteY358" fmla="*/ 1457206 h 6853244"/>
              <a:gd name="connsiteX359" fmla="*/ 364302 w 7966123"/>
              <a:gd name="connsiteY359" fmla="*/ 1437231 h 6853244"/>
              <a:gd name="connsiteX360" fmla="*/ 397117 w 7966123"/>
              <a:gd name="connsiteY360" fmla="*/ 1426293 h 6853244"/>
              <a:gd name="connsiteX361" fmla="*/ 366679 w 7966123"/>
              <a:gd name="connsiteY361" fmla="*/ 1373978 h 6853244"/>
              <a:gd name="connsiteX362" fmla="*/ 392361 w 7966123"/>
              <a:gd name="connsiteY362" fmla="*/ 1356857 h 6853244"/>
              <a:gd name="connsiteX363" fmla="*/ 376191 w 7966123"/>
              <a:gd name="connsiteY363" fmla="*/ 1337833 h 6853244"/>
              <a:gd name="connsiteX364" fmla="*/ 346705 w 7966123"/>
              <a:gd name="connsiteY364" fmla="*/ 1359235 h 6853244"/>
              <a:gd name="connsiteX365" fmla="*/ 382850 w 7966123"/>
              <a:gd name="connsiteY365" fmla="*/ 1274104 h 6853244"/>
              <a:gd name="connsiteX366" fmla="*/ 382850 w 7966123"/>
              <a:gd name="connsiteY366" fmla="*/ 1317858 h 6853244"/>
              <a:gd name="connsiteX367" fmla="*/ 389983 w 7966123"/>
              <a:gd name="connsiteY367" fmla="*/ 1321188 h 6853244"/>
              <a:gd name="connsiteX368" fmla="*/ 407580 w 7966123"/>
              <a:gd name="connsiteY368" fmla="*/ 1284092 h 6853244"/>
              <a:gd name="connsiteX369" fmla="*/ 424701 w 7966123"/>
              <a:gd name="connsiteY369" fmla="*/ 1266019 h 6853244"/>
              <a:gd name="connsiteX370" fmla="*/ 442298 w 7966123"/>
              <a:gd name="connsiteY370" fmla="*/ 1256507 h 6853244"/>
              <a:gd name="connsiteX371" fmla="*/ 509356 w 7966123"/>
              <a:gd name="connsiteY371" fmla="*/ 1217985 h 6853244"/>
              <a:gd name="connsiteX372" fmla="*/ 478919 w 7966123"/>
              <a:gd name="connsiteY372" fmla="*/ 1190400 h 6853244"/>
              <a:gd name="connsiteX373" fmla="*/ 483674 w 7966123"/>
              <a:gd name="connsiteY373" fmla="*/ 1160438 h 6853244"/>
              <a:gd name="connsiteX374" fmla="*/ 548355 w 7966123"/>
              <a:gd name="connsiteY374" fmla="*/ 1100990 h 6853244"/>
              <a:gd name="connsiteX375" fmla="*/ 502222 w 7966123"/>
              <a:gd name="connsiteY375" fmla="*/ 1098612 h 6853244"/>
              <a:gd name="connsiteX376" fmla="*/ 545977 w 7966123"/>
              <a:gd name="connsiteY376" fmla="*/ 1056284 h 6853244"/>
              <a:gd name="connsiteX377" fmla="*/ 551684 w 7966123"/>
              <a:gd name="connsiteY377" fmla="*/ 993982 h 6853244"/>
              <a:gd name="connsiteX378" fmla="*/ 626351 w 7966123"/>
              <a:gd name="connsiteY378" fmla="*/ 1003018 h 6853244"/>
              <a:gd name="connsiteX379" fmla="*/ 575939 w 7966123"/>
              <a:gd name="connsiteY379" fmla="*/ 1008250 h 6853244"/>
              <a:gd name="connsiteX380" fmla="*/ 566427 w 7966123"/>
              <a:gd name="connsiteY380" fmla="*/ 995884 h 6853244"/>
              <a:gd name="connsiteX381" fmla="*/ 620169 w 7966123"/>
              <a:gd name="connsiteY381" fmla="*/ 961166 h 6853244"/>
              <a:gd name="connsiteX382" fmla="*/ 591158 w 7966123"/>
              <a:gd name="connsiteY382" fmla="*/ 908376 h 6853244"/>
              <a:gd name="connsiteX383" fmla="*/ 668679 w 7966123"/>
              <a:gd name="connsiteY383" fmla="*/ 884596 h 6853244"/>
              <a:gd name="connsiteX384" fmla="*/ 669154 w 7966123"/>
              <a:gd name="connsiteY384" fmla="*/ 824197 h 6853244"/>
              <a:gd name="connsiteX385" fmla="*/ 684373 w 7966123"/>
              <a:gd name="connsiteY385" fmla="*/ 766650 h 6853244"/>
              <a:gd name="connsiteX386" fmla="*/ 759992 w 7966123"/>
              <a:gd name="connsiteY386" fmla="*/ 753334 h 6853244"/>
              <a:gd name="connsiteX387" fmla="*/ 762845 w 7966123"/>
              <a:gd name="connsiteY387" fmla="*/ 735737 h 6853244"/>
              <a:gd name="connsiteX388" fmla="*/ 733359 w 7966123"/>
              <a:gd name="connsiteY388" fmla="*/ 710531 h 6853244"/>
              <a:gd name="connsiteX389" fmla="*/ 803271 w 7966123"/>
              <a:gd name="connsiteY389" fmla="*/ 686276 h 6853244"/>
              <a:gd name="connsiteX390" fmla="*/ 828001 w 7966123"/>
              <a:gd name="connsiteY390" fmla="*/ 653460 h 6853244"/>
              <a:gd name="connsiteX391" fmla="*/ 763321 w 7966123"/>
              <a:gd name="connsiteY391" fmla="*/ 685800 h 6853244"/>
              <a:gd name="connsiteX392" fmla="*/ 758565 w 7966123"/>
              <a:gd name="connsiteY392" fmla="*/ 680093 h 6853244"/>
              <a:gd name="connsiteX393" fmla="*/ 788052 w 7966123"/>
              <a:gd name="connsiteY393" fmla="*/ 645851 h 6853244"/>
              <a:gd name="connsiteX394" fmla="*/ 815636 w 7966123"/>
              <a:gd name="connsiteY394" fmla="*/ 595914 h 6853244"/>
              <a:gd name="connsiteX395" fmla="*/ 865573 w 7966123"/>
              <a:gd name="connsiteY395" fmla="*/ 561671 h 6853244"/>
              <a:gd name="connsiteX396" fmla="*/ 915510 w 7966123"/>
              <a:gd name="connsiteY396" fmla="*/ 493662 h 6853244"/>
              <a:gd name="connsiteX397" fmla="*/ 938814 w 7966123"/>
              <a:gd name="connsiteY397" fmla="*/ 453237 h 6853244"/>
              <a:gd name="connsiteX398" fmla="*/ 1016335 w 7966123"/>
              <a:gd name="connsiteY398" fmla="*/ 366679 h 6853244"/>
              <a:gd name="connsiteX399" fmla="*/ 1077210 w 7966123"/>
              <a:gd name="connsiteY399" fmla="*/ 282500 h 6853244"/>
              <a:gd name="connsiteX400" fmla="*/ 1106697 w 7966123"/>
              <a:gd name="connsiteY400" fmla="*/ 286780 h 6853244"/>
              <a:gd name="connsiteX401" fmla="*/ 1071979 w 7966123"/>
              <a:gd name="connsiteY401" fmla="*/ 360972 h 6853244"/>
              <a:gd name="connsiteX402" fmla="*/ 1138086 w 7966123"/>
              <a:gd name="connsiteY402" fmla="*/ 299146 h 6853244"/>
              <a:gd name="connsiteX403" fmla="*/ 1160914 w 7966123"/>
              <a:gd name="connsiteY403" fmla="*/ 344327 h 6853244"/>
              <a:gd name="connsiteX404" fmla="*/ 1193730 w 7966123"/>
              <a:gd name="connsiteY404" fmla="*/ 345278 h 6853244"/>
              <a:gd name="connsiteX405" fmla="*/ 1232252 w 7966123"/>
              <a:gd name="connsiteY405" fmla="*/ 301048 h 6853244"/>
              <a:gd name="connsiteX406" fmla="*/ 1191352 w 7966123"/>
              <a:gd name="connsiteY406" fmla="*/ 303902 h 6853244"/>
              <a:gd name="connsiteX407" fmla="*/ 1164243 w 7966123"/>
              <a:gd name="connsiteY407" fmla="*/ 306755 h 6853244"/>
              <a:gd name="connsiteX408" fmla="*/ 1104794 w 7966123"/>
              <a:gd name="connsiteY408" fmla="*/ 287732 h 6853244"/>
              <a:gd name="connsiteX409" fmla="*/ 1116684 w 7966123"/>
              <a:gd name="connsiteY409" fmla="*/ 267281 h 6853244"/>
              <a:gd name="connsiteX410" fmla="*/ 1237959 w 7966123"/>
              <a:gd name="connsiteY410" fmla="*/ 257769 h 6853244"/>
              <a:gd name="connsiteX411" fmla="*/ 1301213 w 7966123"/>
              <a:gd name="connsiteY411" fmla="*/ 257769 h 6853244"/>
              <a:gd name="connsiteX412" fmla="*/ 1267446 w 7966123"/>
              <a:gd name="connsiteY412" fmla="*/ 192614 h 6853244"/>
              <a:gd name="connsiteX413" fmla="*/ 1314529 w 7966123"/>
              <a:gd name="connsiteY413" fmla="*/ 151237 h 6853244"/>
              <a:gd name="connsiteX414" fmla="*/ 1255556 w 7966123"/>
              <a:gd name="connsiteY414" fmla="*/ 140299 h 6853244"/>
              <a:gd name="connsiteX415" fmla="*/ 1270299 w 7966123"/>
              <a:gd name="connsiteY415" fmla="*/ 177870 h 6853244"/>
              <a:gd name="connsiteX416" fmla="*/ 1233679 w 7966123"/>
              <a:gd name="connsiteY416" fmla="*/ 144579 h 6853244"/>
              <a:gd name="connsiteX417" fmla="*/ 1321663 w 7966123"/>
              <a:gd name="connsiteY417" fmla="*/ 100825 h 6853244"/>
              <a:gd name="connsiteX418" fmla="*/ 1327370 w 7966123"/>
              <a:gd name="connsiteY418" fmla="*/ 107008 h 6853244"/>
              <a:gd name="connsiteX419" fmla="*/ 1350674 w 7966123"/>
              <a:gd name="connsiteY419" fmla="*/ 121275 h 6853244"/>
              <a:gd name="connsiteX420" fmla="*/ 1398709 w 7966123"/>
              <a:gd name="connsiteY420" fmla="*/ 91313 h 6853244"/>
              <a:gd name="connsiteX421" fmla="*/ 1395379 w 7966123"/>
              <a:gd name="connsiteY421" fmla="*/ 48035 h 6853244"/>
              <a:gd name="connsiteX422" fmla="*/ 1396331 w 7966123"/>
              <a:gd name="connsiteY422" fmla="*/ 48986 h 6853244"/>
              <a:gd name="connsiteX423" fmla="*/ 1509521 w 7966123"/>
              <a:gd name="connsiteY423" fmla="*/ 41852 h 6853244"/>
              <a:gd name="connsiteX424" fmla="*/ 1487168 w 7966123"/>
              <a:gd name="connsiteY424" fmla="*/ 10463 h 6853244"/>
              <a:gd name="connsiteX425" fmla="*/ 1497156 w 7966123"/>
              <a:gd name="connsiteY425" fmla="*/ 0 h 6853244"/>
              <a:gd name="connsiteX426" fmla="*/ 1550422 w 7966123"/>
              <a:gd name="connsiteY426" fmla="*/ 43279 h 6853244"/>
              <a:gd name="connsiteX427" fmla="*/ 1548519 w 7966123"/>
              <a:gd name="connsiteY427" fmla="*/ 55168 h 6853244"/>
              <a:gd name="connsiteX428" fmla="*/ 1492400 w 7966123"/>
              <a:gd name="connsiteY428" fmla="*/ 114617 h 6853244"/>
              <a:gd name="connsiteX429" fmla="*/ 1474327 w 7966123"/>
              <a:gd name="connsiteY429" fmla="*/ 146957 h 6853244"/>
              <a:gd name="connsiteX430" fmla="*/ 1461011 w 7966123"/>
              <a:gd name="connsiteY430" fmla="*/ 110337 h 6853244"/>
              <a:gd name="connsiteX431" fmla="*/ 1450072 w 7966123"/>
              <a:gd name="connsiteY431" fmla="*/ 118897 h 6853244"/>
              <a:gd name="connsiteX432" fmla="*/ 1464340 w 7966123"/>
              <a:gd name="connsiteY432" fmla="*/ 148860 h 6853244"/>
              <a:gd name="connsiteX433" fmla="*/ 1404891 w 7966123"/>
              <a:gd name="connsiteY433" fmla="*/ 202601 h 6853244"/>
              <a:gd name="connsiteX434" fmla="*/ 1406794 w 7966123"/>
              <a:gd name="connsiteY434" fmla="*/ 236844 h 6853244"/>
              <a:gd name="connsiteX435" fmla="*/ 1358284 w 7966123"/>
              <a:gd name="connsiteY435" fmla="*/ 228759 h 6853244"/>
              <a:gd name="connsiteX436" fmla="*/ 1326419 w 7966123"/>
              <a:gd name="connsiteY436" fmla="*/ 284403 h 6853244"/>
              <a:gd name="connsiteX437" fmla="*/ 1334028 w 7966123"/>
              <a:gd name="connsiteY437" fmla="*/ 287732 h 6853244"/>
              <a:gd name="connsiteX438" fmla="*/ 1324041 w 7966123"/>
              <a:gd name="connsiteY438" fmla="*/ 320547 h 6853244"/>
              <a:gd name="connsiteX439" fmla="*/ 1200388 w 7966123"/>
              <a:gd name="connsiteY439" fmla="*/ 439920 h 6853244"/>
              <a:gd name="connsiteX440" fmla="*/ 1237008 w 7966123"/>
              <a:gd name="connsiteY440" fmla="*/ 448481 h 6853244"/>
              <a:gd name="connsiteX441" fmla="*/ 1237008 w 7966123"/>
              <a:gd name="connsiteY441" fmla="*/ 455139 h 6853244"/>
              <a:gd name="connsiteX442" fmla="*/ 1204193 w 7966123"/>
              <a:gd name="connsiteY442" fmla="*/ 463224 h 6853244"/>
              <a:gd name="connsiteX443" fmla="*/ 1206570 w 7966123"/>
              <a:gd name="connsiteY443" fmla="*/ 495564 h 6853244"/>
              <a:gd name="connsiteX444" fmla="*/ 1198485 w 7966123"/>
              <a:gd name="connsiteY444" fmla="*/ 499369 h 6853244"/>
              <a:gd name="connsiteX445" fmla="*/ 1169950 w 7966123"/>
              <a:gd name="connsiteY445" fmla="*/ 467029 h 6853244"/>
              <a:gd name="connsiteX446" fmla="*/ 1136183 w 7966123"/>
              <a:gd name="connsiteY446" fmla="*/ 536941 h 6853244"/>
              <a:gd name="connsiteX447" fmla="*/ 1177559 w 7966123"/>
              <a:gd name="connsiteY447" fmla="*/ 588304 h 6853244"/>
              <a:gd name="connsiteX448" fmla="*/ 1091002 w 7966123"/>
              <a:gd name="connsiteY448" fmla="*/ 588304 h 6853244"/>
              <a:gd name="connsiteX449" fmla="*/ 1103368 w 7966123"/>
              <a:gd name="connsiteY449" fmla="*/ 651082 h 6853244"/>
              <a:gd name="connsiteX450" fmla="*/ 1051528 w 7966123"/>
              <a:gd name="connsiteY450" fmla="*/ 738115 h 6853244"/>
              <a:gd name="connsiteX451" fmla="*/ 975910 w 7966123"/>
              <a:gd name="connsiteY451" fmla="*/ 728603 h 6853244"/>
              <a:gd name="connsiteX452" fmla="*/ 949277 w 7966123"/>
              <a:gd name="connsiteY452" fmla="*/ 771406 h 6853244"/>
              <a:gd name="connsiteX453" fmla="*/ 1012054 w 7966123"/>
              <a:gd name="connsiteY453" fmla="*/ 785674 h 6853244"/>
              <a:gd name="connsiteX454" fmla="*/ 1011579 w 7966123"/>
              <a:gd name="connsiteY454" fmla="*/ 795661 h 6853244"/>
              <a:gd name="connsiteX455" fmla="*/ 977812 w 7966123"/>
              <a:gd name="connsiteY455" fmla="*/ 797564 h 6853244"/>
              <a:gd name="connsiteX456" fmla="*/ 988750 w 7966123"/>
              <a:gd name="connsiteY456" fmla="*/ 802319 h 6853244"/>
              <a:gd name="connsiteX457" fmla="*/ 970678 w 7966123"/>
              <a:gd name="connsiteY457" fmla="*/ 837989 h 6853244"/>
              <a:gd name="connsiteX458" fmla="*/ 968776 w 7966123"/>
              <a:gd name="connsiteY458" fmla="*/ 858915 h 6853244"/>
              <a:gd name="connsiteX459" fmla="*/ 935009 w 7966123"/>
              <a:gd name="connsiteY459" fmla="*/ 885548 h 6853244"/>
              <a:gd name="connsiteX460" fmla="*/ 916461 w 7966123"/>
              <a:gd name="connsiteY460" fmla="*/ 859390 h 6853244"/>
              <a:gd name="connsiteX461" fmla="*/ 905047 w 7966123"/>
              <a:gd name="connsiteY461" fmla="*/ 827526 h 6853244"/>
              <a:gd name="connsiteX462" fmla="*/ 853683 w 7966123"/>
              <a:gd name="connsiteY462" fmla="*/ 901242 h 6853244"/>
              <a:gd name="connsiteX463" fmla="*/ 883645 w 7966123"/>
              <a:gd name="connsiteY463" fmla="*/ 929302 h 6853244"/>
              <a:gd name="connsiteX464" fmla="*/ 869853 w 7966123"/>
              <a:gd name="connsiteY464" fmla="*/ 938814 h 6853244"/>
              <a:gd name="connsiteX465" fmla="*/ 893157 w 7966123"/>
              <a:gd name="connsiteY465" fmla="*/ 997787 h 6853244"/>
              <a:gd name="connsiteX466" fmla="*/ 837037 w 7966123"/>
              <a:gd name="connsiteY466" fmla="*/ 1015859 h 6853244"/>
              <a:gd name="connsiteX467" fmla="*/ 831330 w 7966123"/>
              <a:gd name="connsiteY467" fmla="*/ 961642 h 6853244"/>
              <a:gd name="connsiteX468" fmla="*/ 817538 w 7966123"/>
              <a:gd name="connsiteY468" fmla="*/ 963069 h 6853244"/>
              <a:gd name="connsiteX469" fmla="*/ 817538 w 7966123"/>
              <a:gd name="connsiteY469" fmla="*/ 1045346 h 6853244"/>
              <a:gd name="connsiteX470" fmla="*/ 857488 w 7966123"/>
              <a:gd name="connsiteY470" fmla="*/ 1048675 h 6853244"/>
              <a:gd name="connsiteX471" fmla="*/ 830855 w 7966123"/>
              <a:gd name="connsiteY471" fmla="*/ 1093380 h 6853244"/>
              <a:gd name="connsiteX472" fmla="*/ 801368 w 7966123"/>
              <a:gd name="connsiteY472" fmla="*/ 1075783 h 6853244"/>
              <a:gd name="connsiteX473" fmla="*/ 775211 w 7966123"/>
              <a:gd name="connsiteY473" fmla="*/ 1038687 h 6853244"/>
              <a:gd name="connsiteX474" fmla="*/ 757138 w 7966123"/>
              <a:gd name="connsiteY474" fmla="*/ 1088149 h 6853244"/>
              <a:gd name="connsiteX475" fmla="*/ 768077 w 7966123"/>
              <a:gd name="connsiteY475" fmla="*/ 1082442 h 6853244"/>
              <a:gd name="connsiteX476" fmla="*/ 808978 w 7966123"/>
              <a:gd name="connsiteY476" fmla="*/ 1133805 h 6853244"/>
              <a:gd name="connsiteX477" fmla="*/ 780918 w 7966123"/>
              <a:gd name="connsiteY477" fmla="*/ 1160438 h 6853244"/>
              <a:gd name="connsiteX478" fmla="*/ 787576 w 7966123"/>
              <a:gd name="connsiteY478" fmla="*/ 1187547 h 6853244"/>
              <a:gd name="connsiteX479" fmla="*/ 744298 w 7966123"/>
              <a:gd name="connsiteY479" fmla="*/ 1187547 h 6853244"/>
              <a:gd name="connsiteX480" fmla="*/ 716713 w 7966123"/>
              <a:gd name="connsiteY480" fmla="*/ 1218460 h 6853244"/>
              <a:gd name="connsiteX481" fmla="*/ 683898 w 7966123"/>
              <a:gd name="connsiteY481" fmla="*/ 1267446 h 6853244"/>
              <a:gd name="connsiteX482" fmla="*/ 683898 w 7966123"/>
              <a:gd name="connsiteY482" fmla="*/ 1265544 h 6853244"/>
              <a:gd name="connsiteX483" fmla="*/ 709104 w 7966123"/>
              <a:gd name="connsiteY483" fmla="*/ 1327370 h 6853244"/>
              <a:gd name="connsiteX484" fmla="*/ 700068 w 7966123"/>
              <a:gd name="connsiteY484" fmla="*/ 1336882 h 6853244"/>
              <a:gd name="connsiteX485" fmla="*/ 647277 w 7966123"/>
              <a:gd name="connsiteY485" fmla="*/ 1312627 h 6853244"/>
              <a:gd name="connsiteX486" fmla="*/ 614937 w 7966123"/>
              <a:gd name="connsiteY486" fmla="*/ 1351150 h 6853244"/>
              <a:gd name="connsiteX487" fmla="*/ 668679 w 7966123"/>
              <a:gd name="connsiteY487" fmla="*/ 1345918 h 6853244"/>
              <a:gd name="connsiteX488" fmla="*/ 699592 w 7966123"/>
              <a:gd name="connsiteY488" fmla="*/ 1379685 h 6853244"/>
              <a:gd name="connsiteX489" fmla="*/ 673435 w 7966123"/>
              <a:gd name="connsiteY489" fmla="*/ 1427244 h 6853244"/>
              <a:gd name="connsiteX490" fmla="*/ 695312 w 7966123"/>
              <a:gd name="connsiteY490" fmla="*/ 1508570 h 6853244"/>
              <a:gd name="connsiteX491" fmla="*/ 573085 w 7966123"/>
              <a:gd name="connsiteY491" fmla="*/ 1551849 h 6853244"/>
              <a:gd name="connsiteX492" fmla="*/ 612084 w 7966123"/>
              <a:gd name="connsiteY492" fmla="*/ 1598932 h 6853244"/>
              <a:gd name="connsiteX493" fmla="*/ 586877 w 7966123"/>
              <a:gd name="connsiteY493" fmla="*/ 1672648 h 6853244"/>
              <a:gd name="connsiteX494" fmla="*/ 640619 w 7966123"/>
              <a:gd name="connsiteY494" fmla="*/ 1687392 h 6853244"/>
              <a:gd name="connsiteX495" fmla="*/ 609230 w 7966123"/>
              <a:gd name="connsiteY495" fmla="*/ 1706891 h 6853244"/>
              <a:gd name="connsiteX496" fmla="*/ 570232 w 7966123"/>
              <a:gd name="connsiteY496" fmla="*/ 1738755 h 6853244"/>
              <a:gd name="connsiteX497" fmla="*/ 500796 w 7966123"/>
              <a:gd name="connsiteY497" fmla="*/ 1755401 h 6853244"/>
              <a:gd name="connsiteX498" fmla="*/ 497942 w 7966123"/>
              <a:gd name="connsiteY498" fmla="*/ 1743511 h 6853244"/>
              <a:gd name="connsiteX499" fmla="*/ 472260 w 7966123"/>
              <a:gd name="connsiteY499" fmla="*/ 1780131 h 6853244"/>
              <a:gd name="connsiteX500" fmla="*/ 564049 w 7966123"/>
              <a:gd name="connsiteY500" fmla="*/ 1811045 h 6853244"/>
              <a:gd name="connsiteX501" fmla="*/ 588304 w 7966123"/>
              <a:gd name="connsiteY501" fmla="*/ 1898078 h 6853244"/>
              <a:gd name="connsiteX502" fmla="*/ 516490 w 7966123"/>
              <a:gd name="connsiteY502" fmla="*/ 1916150 h 6853244"/>
              <a:gd name="connsiteX503" fmla="*/ 513637 w 7966123"/>
              <a:gd name="connsiteY503" fmla="*/ 1928991 h 6853244"/>
              <a:gd name="connsiteX504" fmla="*/ 584024 w 7966123"/>
              <a:gd name="connsiteY504" fmla="*/ 1967038 h 6853244"/>
              <a:gd name="connsiteX505" fmla="*/ 495564 w 7966123"/>
              <a:gd name="connsiteY505" fmla="*/ 1992244 h 6853244"/>
              <a:gd name="connsiteX506" fmla="*/ 503649 w 7966123"/>
              <a:gd name="connsiteY506" fmla="*/ 2017451 h 6853244"/>
              <a:gd name="connsiteX507" fmla="*/ 538367 w 7966123"/>
              <a:gd name="connsiteY507" fmla="*/ 1987488 h 6853244"/>
              <a:gd name="connsiteX508" fmla="*/ 531709 w 7966123"/>
              <a:gd name="connsiteY508" fmla="*/ 2086887 h 6853244"/>
              <a:gd name="connsiteX509" fmla="*/ 529807 w 7966123"/>
              <a:gd name="connsiteY509" fmla="*/ 2098776 h 6853244"/>
              <a:gd name="connsiteX510" fmla="*/ 489382 w 7966123"/>
              <a:gd name="connsiteY510" fmla="*/ 2176297 h 6853244"/>
              <a:gd name="connsiteX511" fmla="*/ 473211 w 7966123"/>
              <a:gd name="connsiteY511" fmla="*/ 2190090 h 6853244"/>
              <a:gd name="connsiteX512" fmla="*/ 455139 w 7966123"/>
              <a:gd name="connsiteY512" fmla="*/ 2217198 h 6853244"/>
              <a:gd name="connsiteX513" fmla="*/ 484150 w 7966123"/>
              <a:gd name="connsiteY513" fmla="*/ 2211491 h 6853244"/>
              <a:gd name="connsiteX514" fmla="*/ 502698 w 7966123"/>
              <a:gd name="connsiteY514" fmla="*/ 2202455 h 6853244"/>
              <a:gd name="connsiteX515" fmla="*/ 514112 w 7966123"/>
              <a:gd name="connsiteY515" fmla="*/ 2208638 h 6853244"/>
              <a:gd name="connsiteX516" fmla="*/ 491284 w 7966123"/>
              <a:gd name="connsiteY516" fmla="*/ 2248112 h 6853244"/>
              <a:gd name="connsiteX517" fmla="*/ 471309 w 7966123"/>
              <a:gd name="connsiteY517" fmla="*/ 2290439 h 6853244"/>
              <a:gd name="connsiteX518" fmla="*/ 473687 w 7966123"/>
              <a:gd name="connsiteY518" fmla="*/ 2322779 h 6853244"/>
              <a:gd name="connsiteX519" fmla="*/ 496040 w 7966123"/>
              <a:gd name="connsiteY519" fmla="*/ 2316121 h 6853244"/>
              <a:gd name="connsiteX520" fmla="*/ 487004 w 7966123"/>
              <a:gd name="connsiteY520" fmla="*/ 2387935 h 6853244"/>
              <a:gd name="connsiteX521" fmla="*/ 465602 w 7966123"/>
              <a:gd name="connsiteY521" fmla="*/ 2428360 h 6853244"/>
              <a:gd name="connsiteX522" fmla="*/ 415665 w 7966123"/>
              <a:gd name="connsiteY522" fmla="*/ 2432640 h 6853244"/>
              <a:gd name="connsiteX523" fmla="*/ 473211 w 7966123"/>
              <a:gd name="connsiteY523" fmla="*/ 2485431 h 6853244"/>
              <a:gd name="connsiteX524" fmla="*/ 395215 w 7966123"/>
              <a:gd name="connsiteY524" fmla="*/ 2501125 h 6853244"/>
              <a:gd name="connsiteX525" fmla="*/ 424226 w 7966123"/>
              <a:gd name="connsiteY525" fmla="*/ 2549635 h 6853244"/>
              <a:gd name="connsiteX526" fmla="*/ 424226 w 7966123"/>
              <a:gd name="connsiteY526" fmla="*/ 2549635 h 6853244"/>
              <a:gd name="connsiteX527" fmla="*/ 610181 w 7966123"/>
              <a:gd name="connsiteY527" fmla="*/ 3640162 h 6853244"/>
              <a:gd name="connsiteX528" fmla="*/ 599243 w 7966123"/>
              <a:gd name="connsiteY528" fmla="*/ 3645869 h 6853244"/>
              <a:gd name="connsiteX529" fmla="*/ 662496 w 7966123"/>
              <a:gd name="connsiteY529" fmla="*/ 3841336 h 6853244"/>
              <a:gd name="connsiteX530" fmla="*/ 684849 w 7966123"/>
              <a:gd name="connsiteY530" fmla="*/ 3823739 h 6853244"/>
              <a:gd name="connsiteX531" fmla="*/ 664398 w 7966123"/>
              <a:gd name="connsiteY531" fmla="*/ 3638260 h 6853244"/>
              <a:gd name="connsiteX532" fmla="*/ 642521 w 7966123"/>
              <a:gd name="connsiteY532" fmla="*/ 3667746 h 6853244"/>
              <a:gd name="connsiteX533" fmla="*/ 610181 w 7966123"/>
              <a:gd name="connsiteY533" fmla="*/ 3640162 h 6853244"/>
              <a:gd name="connsiteX534" fmla="*/ 6476577 w 7966123"/>
              <a:gd name="connsiteY534" fmla="*/ 5125903 h 6853244"/>
              <a:gd name="connsiteX535" fmla="*/ 6480382 w 7966123"/>
              <a:gd name="connsiteY535" fmla="*/ 5136367 h 6853244"/>
              <a:gd name="connsiteX536" fmla="*/ 6496552 w 7966123"/>
              <a:gd name="connsiteY536" fmla="*/ 5111636 h 6853244"/>
              <a:gd name="connsiteX537" fmla="*/ 6552196 w 7966123"/>
              <a:gd name="connsiteY537" fmla="*/ 5036017 h 6853244"/>
              <a:gd name="connsiteX538" fmla="*/ 6568366 w 7966123"/>
              <a:gd name="connsiteY538" fmla="*/ 5011286 h 6853244"/>
              <a:gd name="connsiteX539" fmla="*/ 6497027 w 7966123"/>
              <a:gd name="connsiteY539" fmla="*/ 5026505 h 6853244"/>
              <a:gd name="connsiteX540" fmla="*/ 6476577 w 7966123"/>
              <a:gd name="connsiteY540" fmla="*/ 5125903 h 6853244"/>
              <a:gd name="connsiteX541" fmla="*/ 559293 w 7966123"/>
              <a:gd name="connsiteY541" fmla="*/ 1162341 h 6853244"/>
              <a:gd name="connsiteX542" fmla="*/ 555013 w 7966123"/>
              <a:gd name="connsiteY542" fmla="*/ 1178511 h 6853244"/>
              <a:gd name="connsiteX543" fmla="*/ 605901 w 7966123"/>
              <a:gd name="connsiteY543" fmla="*/ 1225594 h 6853244"/>
              <a:gd name="connsiteX544" fmla="*/ 620644 w 7966123"/>
              <a:gd name="connsiteY544" fmla="*/ 1218936 h 6853244"/>
              <a:gd name="connsiteX545" fmla="*/ 607803 w 7966123"/>
              <a:gd name="connsiteY545" fmla="*/ 1168048 h 6853244"/>
              <a:gd name="connsiteX546" fmla="*/ 559293 w 7966123"/>
              <a:gd name="connsiteY546" fmla="*/ 1162341 h 6853244"/>
              <a:gd name="connsiteX547" fmla="*/ 907425 w 7966123"/>
              <a:gd name="connsiteY547" fmla="*/ 643948 h 6853244"/>
              <a:gd name="connsiteX548" fmla="*/ 904096 w 7966123"/>
              <a:gd name="connsiteY548" fmla="*/ 655362 h 6853244"/>
              <a:gd name="connsiteX549" fmla="*/ 970203 w 7966123"/>
              <a:gd name="connsiteY549" fmla="*/ 675337 h 6853244"/>
              <a:gd name="connsiteX550" fmla="*/ 984946 w 7966123"/>
              <a:gd name="connsiteY550" fmla="*/ 604474 h 6853244"/>
              <a:gd name="connsiteX551" fmla="*/ 907425 w 7966123"/>
              <a:gd name="connsiteY551" fmla="*/ 643948 h 6853244"/>
              <a:gd name="connsiteX552" fmla="*/ 1069125 w 7966123"/>
              <a:gd name="connsiteY552" fmla="*/ 652033 h 6853244"/>
              <a:gd name="connsiteX553" fmla="*/ 1005872 w 7966123"/>
              <a:gd name="connsiteY553" fmla="*/ 685324 h 6853244"/>
              <a:gd name="connsiteX554" fmla="*/ 1016810 w 7966123"/>
              <a:gd name="connsiteY554" fmla="*/ 703397 h 6853244"/>
              <a:gd name="connsiteX555" fmla="*/ 1069125 w 7966123"/>
              <a:gd name="connsiteY555" fmla="*/ 652033 h 6853244"/>
              <a:gd name="connsiteX556" fmla="*/ 399971 w 7966123"/>
              <a:gd name="connsiteY556" fmla="*/ 1678355 h 6853244"/>
              <a:gd name="connsiteX557" fmla="*/ 452761 w 7966123"/>
              <a:gd name="connsiteY557" fmla="*/ 1678355 h 6853244"/>
              <a:gd name="connsiteX558" fmla="*/ 370484 w 7966123"/>
              <a:gd name="connsiteY558" fmla="*/ 1668368 h 6853244"/>
              <a:gd name="connsiteX559" fmla="*/ 391410 w 7966123"/>
              <a:gd name="connsiteY559" fmla="*/ 1729243 h 6853244"/>
              <a:gd name="connsiteX560" fmla="*/ 399971 w 7966123"/>
              <a:gd name="connsiteY560" fmla="*/ 1726390 h 6853244"/>
              <a:gd name="connsiteX561" fmla="*/ 399971 w 7966123"/>
              <a:gd name="connsiteY561" fmla="*/ 1678355 h 6853244"/>
              <a:gd name="connsiteX562" fmla="*/ 6772869 w 7966123"/>
              <a:gd name="connsiteY562" fmla="*/ 4685032 h 6853244"/>
              <a:gd name="connsiteX563" fmla="*/ 6771443 w 7966123"/>
              <a:gd name="connsiteY563" fmla="*/ 4698348 h 6853244"/>
              <a:gd name="connsiteX564" fmla="*/ 6831367 w 7966123"/>
              <a:gd name="connsiteY564" fmla="*/ 4718799 h 6853244"/>
              <a:gd name="connsiteX565" fmla="*/ 6841830 w 7966123"/>
              <a:gd name="connsiteY565" fmla="*/ 4671716 h 6853244"/>
              <a:gd name="connsiteX566" fmla="*/ 6772869 w 7966123"/>
              <a:gd name="connsiteY566" fmla="*/ 4685032 h 6853244"/>
              <a:gd name="connsiteX567" fmla="*/ 825148 w 7966123"/>
              <a:gd name="connsiteY567" fmla="*/ 4085789 h 6853244"/>
              <a:gd name="connsiteX568" fmla="*/ 812782 w 7966123"/>
              <a:gd name="connsiteY568" fmla="*/ 4078180 h 6853244"/>
              <a:gd name="connsiteX569" fmla="*/ 760468 w 7966123"/>
              <a:gd name="connsiteY569" fmla="*/ 4126214 h 6853244"/>
              <a:gd name="connsiteX570" fmla="*/ 807551 w 7966123"/>
              <a:gd name="connsiteY570" fmla="*/ 4139531 h 6853244"/>
              <a:gd name="connsiteX571" fmla="*/ 825148 w 7966123"/>
              <a:gd name="connsiteY571" fmla="*/ 4085789 h 6853244"/>
              <a:gd name="connsiteX572" fmla="*/ 6682507 w 7966123"/>
              <a:gd name="connsiteY572" fmla="*/ 4836745 h 6853244"/>
              <a:gd name="connsiteX573" fmla="*/ 6669666 w 7966123"/>
              <a:gd name="connsiteY573" fmla="*/ 4850062 h 6853244"/>
              <a:gd name="connsiteX574" fmla="*/ 6692970 w 7966123"/>
              <a:gd name="connsiteY574" fmla="*/ 4894291 h 6853244"/>
              <a:gd name="connsiteX575" fmla="*/ 6728640 w 7966123"/>
              <a:gd name="connsiteY575" fmla="*/ 4878121 h 6853244"/>
              <a:gd name="connsiteX576" fmla="*/ 6732920 w 7966123"/>
              <a:gd name="connsiteY576" fmla="*/ 4864805 h 6853244"/>
              <a:gd name="connsiteX577" fmla="*/ 6682507 w 7966123"/>
              <a:gd name="connsiteY577" fmla="*/ 4836745 h 6853244"/>
            </a:gdLst>
            <a:ahLst/>
            <a:cxnLst/>
            <a:rect l="l" t="t" r="r" b="b"/>
            <a:pathLst>
              <a:path w="7966123" h="6853244">
                <a:moveTo>
                  <a:pt x="424226" y="2549635"/>
                </a:moveTo>
                <a:cubicBezTo>
                  <a:pt x="420421" y="2559622"/>
                  <a:pt x="417092" y="2570086"/>
                  <a:pt x="412812" y="2581500"/>
                </a:cubicBezTo>
                <a:cubicBezTo>
                  <a:pt x="425653" y="2581500"/>
                  <a:pt x="439445" y="2581500"/>
                  <a:pt x="453237" y="2581500"/>
                </a:cubicBezTo>
                <a:cubicBezTo>
                  <a:pt x="478443" y="2631437"/>
                  <a:pt x="408531" y="2601475"/>
                  <a:pt x="412812" y="2638571"/>
                </a:cubicBezTo>
                <a:cubicBezTo>
                  <a:pt x="430884" y="2646656"/>
                  <a:pt x="452286" y="2656167"/>
                  <a:pt x="473687" y="2665679"/>
                </a:cubicBezTo>
                <a:cubicBezTo>
                  <a:pt x="469882" y="2665679"/>
                  <a:pt x="466078" y="2666155"/>
                  <a:pt x="462273" y="2666155"/>
                </a:cubicBezTo>
                <a:cubicBezTo>
                  <a:pt x="466553" y="2699921"/>
                  <a:pt x="466553" y="2735115"/>
                  <a:pt x="475589" y="2767931"/>
                </a:cubicBezTo>
                <a:cubicBezTo>
                  <a:pt x="488906" y="2815490"/>
                  <a:pt x="454663" y="2809783"/>
                  <a:pt x="418519" y="2816917"/>
                </a:cubicBezTo>
                <a:cubicBezTo>
                  <a:pt x="427079" y="2832135"/>
                  <a:pt x="437067" y="2844025"/>
                  <a:pt x="440871" y="2857817"/>
                </a:cubicBezTo>
                <a:cubicBezTo>
                  <a:pt x="444676" y="2872085"/>
                  <a:pt x="477492" y="2887304"/>
                  <a:pt x="441823" y="2902523"/>
                </a:cubicBezTo>
                <a:cubicBezTo>
                  <a:pt x="449432" y="2912510"/>
                  <a:pt x="457041" y="2922497"/>
                  <a:pt x="461322" y="2927253"/>
                </a:cubicBezTo>
                <a:cubicBezTo>
                  <a:pt x="464651" y="2954837"/>
                  <a:pt x="461797" y="2981470"/>
                  <a:pt x="471785" y="3002396"/>
                </a:cubicBezTo>
                <a:cubicBezTo>
                  <a:pt x="486528" y="3033785"/>
                  <a:pt x="476065" y="3051382"/>
                  <a:pt x="448005" y="3066601"/>
                </a:cubicBezTo>
                <a:cubicBezTo>
                  <a:pt x="478443" y="3083247"/>
                  <a:pt x="498893" y="3099892"/>
                  <a:pt x="472736" y="3117489"/>
                </a:cubicBezTo>
                <a:cubicBezTo>
                  <a:pt x="484150" y="3165524"/>
                  <a:pt x="496991" y="3204997"/>
                  <a:pt x="500796" y="3245423"/>
                </a:cubicBezTo>
                <a:cubicBezTo>
                  <a:pt x="502698" y="3263019"/>
                  <a:pt x="503174" y="3275860"/>
                  <a:pt x="514112" y="3291555"/>
                </a:cubicBezTo>
                <a:cubicBezTo>
                  <a:pt x="523148" y="3304871"/>
                  <a:pt x="529331" y="3326749"/>
                  <a:pt x="525526" y="3341492"/>
                </a:cubicBezTo>
                <a:cubicBezTo>
                  <a:pt x="518392" y="3369076"/>
                  <a:pt x="532660" y="3389051"/>
                  <a:pt x="538843" y="3412355"/>
                </a:cubicBezTo>
                <a:cubicBezTo>
                  <a:pt x="542648" y="3426147"/>
                  <a:pt x="543123" y="3440890"/>
                  <a:pt x="545501" y="3455633"/>
                </a:cubicBezTo>
                <a:cubicBezTo>
                  <a:pt x="540745" y="3458011"/>
                  <a:pt x="535514" y="3460389"/>
                  <a:pt x="530758" y="3462767"/>
                </a:cubicBezTo>
                <a:cubicBezTo>
                  <a:pt x="555488" y="3483217"/>
                  <a:pt x="580219" y="3503668"/>
                  <a:pt x="604474" y="3523167"/>
                </a:cubicBezTo>
                <a:cubicBezTo>
                  <a:pt x="604950" y="3555982"/>
                  <a:pt x="568329" y="3591176"/>
                  <a:pt x="609706" y="3621138"/>
                </a:cubicBezTo>
                <a:cubicBezTo>
                  <a:pt x="609706" y="3599261"/>
                  <a:pt x="609706" y="3579286"/>
                  <a:pt x="609706" y="3559312"/>
                </a:cubicBezTo>
                <a:cubicBezTo>
                  <a:pt x="613510" y="3557885"/>
                  <a:pt x="617315" y="3556458"/>
                  <a:pt x="620644" y="3555031"/>
                </a:cubicBezTo>
                <a:cubicBezTo>
                  <a:pt x="624449" y="3590225"/>
                  <a:pt x="641095" y="3604493"/>
                  <a:pt x="673910" y="3599737"/>
                </a:cubicBezTo>
                <a:cubicBezTo>
                  <a:pt x="680093" y="3598785"/>
                  <a:pt x="691507" y="3613529"/>
                  <a:pt x="694836" y="3623041"/>
                </a:cubicBezTo>
                <a:cubicBezTo>
                  <a:pt x="702446" y="3643491"/>
                  <a:pt x="706250" y="3665368"/>
                  <a:pt x="711957" y="3686294"/>
                </a:cubicBezTo>
                <a:cubicBezTo>
                  <a:pt x="720518" y="3717207"/>
                  <a:pt x="730981" y="3748121"/>
                  <a:pt x="735737" y="3779509"/>
                </a:cubicBezTo>
                <a:cubicBezTo>
                  <a:pt x="736688" y="3785217"/>
                  <a:pt x="712909" y="3794728"/>
                  <a:pt x="699592" y="3803289"/>
                </a:cubicBezTo>
                <a:cubicBezTo>
                  <a:pt x="701019" y="3804240"/>
                  <a:pt x="708153" y="3813752"/>
                  <a:pt x="712909" y="3812325"/>
                </a:cubicBezTo>
                <a:cubicBezTo>
                  <a:pt x="750005" y="3803289"/>
                  <a:pt x="765223" y="3818032"/>
                  <a:pt x="764272" y="3855128"/>
                </a:cubicBezTo>
                <a:cubicBezTo>
                  <a:pt x="763797" y="3872725"/>
                  <a:pt x="772833" y="3904590"/>
                  <a:pt x="768077" y="3906016"/>
                </a:cubicBezTo>
                <a:cubicBezTo>
                  <a:pt x="745249" y="3915052"/>
                  <a:pt x="719091" y="3916004"/>
                  <a:pt x="690080" y="3920760"/>
                </a:cubicBezTo>
                <a:cubicBezTo>
                  <a:pt x="698641" y="3930747"/>
                  <a:pt x="710055" y="3943588"/>
                  <a:pt x="728127" y="3963563"/>
                </a:cubicBezTo>
                <a:cubicBezTo>
                  <a:pt x="730505" y="3963563"/>
                  <a:pt x="742871" y="3963563"/>
                  <a:pt x="754285" y="3963563"/>
                </a:cubicBezTo>
                <a:cubicBezTo>
                  <a:pt x="763321" y="3950246"/>
                  <a:pt x="772833" y="3937405"/>
                  <a:pt x="789003" y="3914101"/>
                </a:cubicBezTo>
                <a:cubicBezTo>
                  <a:pt x="804697" y="3966416"/>
                  <a:pt x="816111" y="4005414"/>
                  <a:pt x="830855" y="4054400"/>
                </a:cubicBezTo>
                <a:cubicBezTo>
                  <a:pt x="869853" y="4070570"/>
                  <a:pt x="877463" y="4107666"/>
                  <a:pt x="839415" y="4150945"/>
                </a:cubicBezTo>
                <a:cubicBezTo>
                  <a:pt x="834184" y="4157128"/>
                  <a:pt x="840367" y="4172822"/>
                  <a:pt x="841318" y="4184236"/>
                </a:cubicBezTo>
                <a:cubicBezTo>
                  <a:pt x="828001" y="4184236"/>
                  <a:pt x="814209" y="4184236"/>
                  <a:pt x="801844" y="4184236"/>
                </a:cubicBezTo>
                <a:cubicBezTo>
                  <a:pt x="822294" y="4214674"/>
                  <a:pt x="841318" y="4243209"/>
                  <a:pt x="860341" y="4271269"/>
                </a:cubicBezTo>
                <a:cubicBezTo>
                  <a:pt x="862244" y="4269842"/>
                  <a:pt x="863670" y="4267940"/>
                  <a:pt x="865573" y="4266513"/>
                </a:cubicBezTo>
                <a:cubicBezTo>
                  <a:pt x="857012" y="4238453"/>
                  <a:pt x="848452" y="4210869"/>
                  <a:pt x="840367" y="4182810"/>
                </a:cubicBezTo>
                <a:cubicBezTo>
                  <a:pt x="877938" y="4159981"/>
                  <a:pt x="893633" y="4169969"/>
                  <a:pt x="923119" y="4220857"/>
                </a:cubicBezTo>
                <a:cubicBezTo>
                  <a:pt x="973056" y="4307890"/>
                  <a:pt x="1026322" y="4392544"/>
                  <a:pt x="1079112" y="4478151"/>
                </a:cubicBezTo>
                <a:cubicBezTo>
                  <a:pt x="1114782" y="4535697"/>
                  <a:pt x="1147122" y="4596097"/>
                  <a:pt x="1188974" y="4649363"/>
                </a:cubicBezTo>
                <a:cubicBezTo>
                  <a:pt x="1266495" y="4748285"/>
                  <a:pt x="1348772" y="4843403"/>
                  <a:pt x="1430097" y="4939472"/>
                </a:cubicBezTo>
                <a:cubicBezTo>
                  <a:pt x="1498107" y="5019372"/>
                  <a:pt x="1566116" y="5099270"/>
                  <a:pt x="1636503" y="5176792"/>
                </a:cubicBezTo>
                <a:cubicBezTo>
                  <a:pt x="1660283" y="5202474"/>
                  <a:pt x="1693098" y="5219119"/>
                  <a:pt x="1720683" y="5241472"/>
                </a:cubicBezTo>
                <a:cubicBezTo>
                  <a:pt x="1746364" y="5262398"/>
                  <a:pt x="1769668" y="5286653"/>
                  <a:pt x="1795826" y="5307103"/>
                </a:cubicBezTo>
                <a:cubicBezTo>
                  <a:pt x="1851945" y="5350857"/>
                  <a:pt x="1907589" y="5395563"/>
                  <a:pt x="1966087" y="5435512"/>
                </a:cubicBezTo>
                <a:cubicBezTo>
                  <a:pt x="2067863" y="5504948"/>
                  <a:pt x="2171066" y="5572006"/>
                  <a:pt x="2275220" y="5637162"/>
                </a:cubicBezTo>
                <a:cubicBezTo>
                  <a:pt x="2307085" y="5657137"/>
                  <a:pt x="2345132" y="5667124"/>
                  <a:pt x="2379850" y="5681867"/>
                </a:cubicBezTo>
                <a:cubicBezTo>
                  <a:pt x="2426933" y="5702318"/>
                  <a:pt x="2472590" y="5724670"/>
                  <a:pt x="2520149" y="5743219"/>
                </a:cubicBezTo>
                <a:cubicBezTo>
                  <a:pt x="2589584" y="5770327"/>
                  <a:pt x="2664728" y="5785546"/>
                  <a:pt x="2727505" y="5822642"/>
                </a:cubicBezTo>
                <a:cubicBezTo>
                  <a:pt x="2770784" y="5848324"/>
                  <a:pt x="2811209" y="5848799"/>
                  <a:pt x="2854964" y="5851653"/>
                </a:cubicBezTo>
                <a:cubicBezTo>
                  <a:pt x="2860195" y="5852129"/>
                  <a:pt x="2867804" y="5853555"/>
                  <a:pt x="2870182" y="5857360"/>
                </a:cubicBezTo>
                <a:cubicBezTo>
                  <a:pt x="2910607" y="5927748"/>
                  <a:pt x="2986226" y="5905394"/>
                  <a:pt x="3045675" y="5925370"/>
                </a:cubicBezTo>
                <a:cubicBezTo>
                  <a:pt x="3065650" y="5932027"/>
                  <a:pt x="3083247" y="5946295"/>
                  <a:pt x="3103697" y="5950100"/>
                </a:cubicBezTo>
                <a:cubicBezTo>
                  <a:pt x="3136512" y="5956283"/>
                  <a:pt x="3171231" y="5952478"/>
                  <a:pt x="3203095" y="5960087"/>
                </a:cubicBezTo>
                <a:cubicBezTo>
                  <a:pt x="3270153" y="5975782"/>
                  <a:pt x="3340540" y="5971501"/>
                  <a:pt x="3406172" y="6002415"/>
                </a:cubicBezTo>
                <a:cubicBezTo>
                  <a:pt x="3445170" y="6020963"/>
                  <a:pt x="3495107" y="6014780"/>
                  <a:pt x="3540288" y="6020487"/>
                </a:cubicBezTo>
                <a:cubicBezTo>
                  <a:pt x="3569299" y="6024292"/>
                  <a:pt x="3601639" y="6022389"/>
                  <a:pt x="3625894" y="6035231"/>
                </a:cubicBezTo>
                <a:cubicBezTo>
                  <a:pt x="3667270" y="6057108"/>
                  <a:pt x="3706269" y="6042840"/>
                  <a:pt x="3746218" y="6040462"/>
                </a:cubicBezTo>
                <a:cubicBezTo>
                  <a:pt x="3756681" y="6039986"/>
                  <a:pt x="3767144" y="6038559"/>
                  <a:pt x="3777607" y="6039035"/>
                </a:cubicBezTo>
                <a:cubicBezTo>
                  <a:pt x="3828019" y="6041413"/>
                  <a:pt x="3878908" y="6049498"/>
                  <a:pt x="3928844" y="6045218"/>
                </a:cubicBezTo>
                <a:cubicBezTo>
                  <a:pt x="4043461" y="6035706"/>
                  <a:pt x="4157603" y="6020011"/>
                  <a:pt x="4271744" y="6007171"/>
                </a:cubicBezTo>
                <a:cubicBezTo>
                  <a:pt x="4281256" y="6006220"/>
                  <a:pt x="4292671" y="6005268"/>
                  <a:pt x="4300756" y="6009549"/>
                </a:cubicBezTo>
                <a:cubicBezTo>
                  <a:pt x="4361155" y="6040937"/>
                  <a:pt x="4420604" y="6018585"/>
                  <a:pt x="4481004" y="6009073"/>
                </a:cubicBezTo>
                <a:cubicBezTo>
                  <a:pt x="4525234" y="6002415"/>
                  <a:pt x="4569464" y="5997183"/>
                  <a:pt x="4614169" y="5996232"/>
                </a:cubicBezTo>
                <a:cubicBezTo>
                  <a:pt x="4631290" y="5995756"/>
                  <a:pt x="4648887" y="6008598"/>
                  <a:pt x="4676471" y="6019060"/>
                </a:cubicBezTo>
                <a:cubicBezTo>
                  <a:pt x="4676471" y="6019536"/>
                  <a:pt x="4679800" y="6011927"/>
                  <a:pt x="4683605" y="6004793"/>
                </a:cubicBezTo>
                <a:cubicBezTo>
                  <a:pt x="4705482" y="5967221"/>
                  <a:pt x="4763504" y="5939637"/>
                  <a:pt x="4807734" y="5944869"/>
                </a:cubicBezTo>
                <a:cubicBezTo>
                  <a:pt x="4816294" y="5945820"/>
                  <a:pt x="4829135" y="5945344"/>
                  <a:pt x="4834367" y="5940113"/>
                </a:cubicBezTo>
                <a:cubicBezTo>
                  <a:pt x="4865280" y="5908724"/>
                  <a:pt x="4904279" y="5899688"/>
                  <a:pt x="4945655" y="5894932"/>
                </a:cubicBezTo>
                <a:cubicBezTo>
                  <a:pt x="4956117" y="5893505"/>
                  <a:pt x="4970385" y="5887322"/>
                  <a:pt x="4974190" y="5879237"/>
                </a:cubicBezTo>
                <a:cubicBezTo>
                  <a:pt x="4997970" y="5831203"/>
                  <a:pt x="5040773" y="5832630"/>
                  <a:pt x="5085003" y="5829300"/>
                </a:cubicBezTo>
                <a:cubicBezTo>
                  <a:pt x="5105453" y="5827874"/>
                  <a:pt x="5125428" y="5812179"/>
                  <a:pt x="5145402" y="5803143"/>
                </a:cubicBezTo>
                <a:cubicBezTo>
                  <a:pt x="5153012" y="5799814"/>
                  <a:pt x="5159670" y="5793631"/>
                  <a:pt x="5167279" y="5791728"/>
                </a:cubicBezTo>
                <a:cubicBezTo>
                  <a:pt x="5226253" y="5777937"/>
                  <a:pt x="5285226" y="5764620"/>
                  <a:pt x="5344199" y="5751303"/>
                </a:cubicBezTo>
                <a:cubicBezTo>
                  <a:pt x="5347052" y="5750828"/>
                  <a:pt x="5350857" y="5750352"/>
                  <a:pt x="5351808" y="5748450"/>
                </a:cubicBezTo>
                <a:cubicBezTo>
                  <a:pt x="5386050" y="5686148"/>
                  <a:pt x="5430756" y="5724195"/>
                  <a:pt x="5469754" y="5738938"/>
                </a:cubicBezTo>
                <a:cubicBezTo>
                  <a:pt x="5509704" y="5754157"/>
                  <a:pt x="5520167" y="5740841"/>
                  <a:pt x="5518740" y="5703744"/>
                </a:cubicBezTo>
                <a:cubicBezTo>
                  <a:pt x="5517313" y="5665222"/>
                  <a:pt x="5535861" y="5657137"/>
                  <a:pt x="5561543" y="5669978"/>
                </a:cubicBezTo>
                <a:cubicBezTo>
                  <a:pt x="5575335" y="5654284"/>
                  <a:pt x="5585323" y="5638589"/>
                  <a:pt x="5598639" y="5627650"/>
                </a:cubicBezTo>
                <a:cubicBezTo>
                  <a:pt x="5647149" y="5587701"/>
                  <a:pt x="5696135" y="5548227"/>
                  <a:pt x="5746072" y="5510655"/>
                </a:cubicBezTo>
                <a:cubicBezTo>
                  <a:pt x="5753681" y="5504948"/>
                  <a:pt x="5769375" y="5503046"/>
                  <a:pt x="5778887" y="5506375"/>
                </a:cubicBezTo>
                <a:cubicBezTo>
                  <a:pt x="5802667" y="5513985"/>
                  <a:pt x="5825020" y="5524923"/>
                  <a:pt x="5842616" y="5522545"/>
                </a:cubicBezTo>
                <a:cubicBezTo>
                  <a:pt x="5873530" y="5501143"/>
                  <a:pt x="5903967" y="5480217"/>
                  <a:pt x="5937259" y="5457389"/>
                </a:cubicBezTo>
                <a:cubicBezTo>
                  <a:pt x="5933930" y="5452158"/>
                  <a:pt x="5925844" y="5441219"/>
                  <a:pt x="5919186" y="5431707"/>
                </a:cubicBezTo>
                <a:cubicBezTo>
                  <a:pt x="5945344" y="5409355"/>
                  <a:pt x="5969123" y="5386051"/>
                  <a:pt x="5995756" y="5367027"/>
                </a:cubicBezTo>
                <a:cubicBezTo>
                  <a:pt x="6009073" y="5357516"/>
                  <a:pt x="6030474" y="5359418"/>
                  <a:pt x="6043315" y="5349906"/>
                </a:cubicBezTo>
                <a:cubicBezTo>
                  <a:pt x="6066619" y="5331834"/>
                  <a:pt x="6085167" y="5308054"/>
                  <a:pt x="6107044" y="5288080"/>
                </a:cubicBezTo>
                <a:cubicBezTo>
                  <a:pt x="6120836" y="5275714"/>
                  <a:pt x="6137006" y="5265727"/>
                  <a:pt x="6155079" y="5258117"/>
                </a:cubicBezTo>
                <a:cubicBezTo>
                  <a:pt x="6168395" y="5227679"/>
                  <a:pt x="6178382" y="5196766"/>
                  <a:pt x="6224039" y="5192010"/>
                </a:cubicBezTo>
                <a:cubicBezTo>
                  <a:pt x="6240685" y="5190108"/>
                  <a:pt x="6257806" y="5165377"/>
                  <a:pt x="6269220" y="5147305"/>
                </a:cubicBezTo>
                <a:cubicBezTo>
                  <a:pt x="6306791" y="5086905"/>
                  <a:pt x="6356728" y="5042200"/>
                  <a:pt x="6419507" y="5010335"/>
                </a:cubicBezTo>
                <a:cubicBezTo>
                  <a:pt x="6427591" y="5006055"/>
                  <a:pt x="6429018" y="4990836"/>
                  <a:pt x="6434725" y="4981324"/>
                </a:cubicBezTo>
                <a:cubicBezTo>
                  <a:pt x="6454700" y="4945179"/>
                  <a:pt x="6464688" y="4905230"/>
                  <a:pt x="6515575" y="4888585"/>
                </a:cubicBezTo>
                <a:cubicBezTo>
                  <a:pt x="6552672" y="4876695"/>
                  <a:pt x="6580255" y="4836269"/>
                  <a:pt x="6586438" y="4791088"/>
                </a:cubicBezTo>
                <a:cubicBezTo>
                  <a:pt x="6592145" y="4751139"/>
                  <a:pt x="6605462" y="4719750"/>
                  <a:pt x="6646838" y="4699300"/>
                </a:cubicBezTo>
                <a:cubicBezTo>
                  <a:pt x="6668239" y="4688837"/>
                  <a:pt x="6679178" y="4656972"/>
                  <a:pt x="6694873" y="4635095"/>
                </a:cubicBezTo>
                <a:cubicBezTo>
                  <a:pt x="6714372" y="4607035"/>
                  <a:pt x="6732920" y="4578500"/>
                  <a:pt x="6753846" y="4551391"/>
                </a:cubicBezTo>
                <a:cubicBezTo>
                  <a:pt x="6783332" y="4513344"/>
                  <a:pt x="6814246" y="4476724"/>
                  <a:pt x="6844684" y="4440103"/>
                </a:cubicBezTo>
                <a:cubicBezTo>
                  <a:pt x="6865134" y="4415373"/>
                  <a:pt x="6892243" y="4394447"/>
                  <a:pt x="6905083" y="4366863"/>
                </a:cubicBezTo>
                <a:cubicBezTo>
                  <a:pt x="6929338" y="4314072"/>
                  <a:pt x="6944081" y="4257477"/>
                  <a:pt x="6964532" y="4203260"/>
                </a:cubicBezTo>
                <a:cubicBezTo>
                  <a:pt x="6979751" y="4161883"/>
                  <a:pt x="6997823" y="4121934"/>
                  <a:pt x="7013518" y="4081033"/>
                </a:cubicBezTo>
                <a:cubicBezTo>
                  <a:pt x="7029212" y="4039657"/>
                  <a:pt x="7043480" y="3997805"/>
                  <a:pt x="7059650" y="3956429"/>
                </a:cubicBezTo>
                <a:cubicBezTo>
                  <a:pt x="7066308" y="3939783"/>
                  <a:pt x="7072967" y="3916955"/>
                  <a:pt x="7085807" y="3911248"/>
                </a:cubicBezTo>
                <a:cubicBezTo>
                  <a:pt x="7111965" y="3899834"/>
                  <a:pt x="7111965" y="3878908"/>
                  <a:pt x="7117671" y="3857982"/>
                </a:cubicBezTo>
                <a:cubicBezTo>
                  <a:pt x="7124805" y="3831349"/>
                  <a:pt x="7132891" y="3805191"/>
                  <a:pt x="7140975" y="3779034"/>
                </a:cubicBezTo>
                <a:cubicBezTo>
                  <a:pt x="7150012" y="3749547"/>
                  <a:pt x="7158573" y="3720061"/>
                  <a:pt x="7169035" y="3691525"/>
                </a:cubicBezTo>
                <a:cubicBezTo>
                  <a:pt x="7175694" y="3672502"/>
                  <a:pt x="7184730" y="3653954"/>
                  <a:pt x="7194717" y="3629223"/>
                </a:cubicBezTo>
                <a:cubicBezTo>
                  <a:pt x="7192815" y="3609724"/>
                  <a:pt x="7195668" y="3578811"/>
                  <a:pt x="7186156" y="3552178"/>
                </a:cubicBezTo>
                <a:cubicBezTo>
                  <a:pt x="7170462" y="3508899"/>
                  <a:pt x="7217545" y="3485595"/>
                  <a:pt x="7212314" y="3445170"/>
                </a:cubicBezTo>
                <a:cubicBezTo>
                  <a:pt x="7209460" y="3423293"/>
                  <a:pt x="7226582" y="3399038"/>
                  <a:pt x="7234191" y="3375734"/>
                </a:cubicBezTo>
                <a:cubicBezTo>
                  <a:pt x="7235618" y="3371930"/>
                  <a:pt x="7236093" y="3366222"/>
                  <a:pt x="7233715" y="3363844"/>
                </a:cubicBezTo>
                <a:cubicBezTo>
                  <a:pt x="7198522" y="3322468"/>
                  <a:pt x="7223253" y="3280141"/>
                  <a:pt x="7230387" y="3237813"/>
                </a:cubicBezTo>
                <a:cubicBezTo>
                  <a:pt x="7232764" y="3224497"/>
                  <a:pt x="7233715" y="3208327"/>
                  <a:pt x="7228009" y="3196437"/>
                </a:cubicBezTo>
                <a:cubicBezTo>
                  <a:pt x="7213741" y="3165999"/>
                  <a:pt x="7232289" y="3146975"/>
                  <a:pt x="7245130" y="3123672"/>
                </a:cubicBezTo>
                <a:cubicBezTo>
                  <a:pt x="7254641" y="3105599"/>
                  <a:pt x="7262251" y="3084673"/>
                  <a:pt x="7263202" y="3064699"/>
                </a:cubicBezTo>
                <a:cubicBezTo>
                  <a:pt x="7265104" y="3031883"/>
                  <a:pt x="7258922" y="2998592"/>
                  <a:pt x="7261300" y="2965301"/>
                </a:cubicBezTo>
                <a:cubicBezTo>
                  <a:pt x="7262726" y="2944850"/>
                  <a:pt x="7273190" y="2925351"/>
                  <a:pt x="7281274" y="2900145"/>
                </a:cubicBezTo>
                <a:cubicBezTo>
                  <a:pt x="7257019" y="2887304"/>
                  <a:pt x="7266531" y="2857342"/>
                  <a:pt x="7262251" y="2828806"/>
                </a:cubicBezTo>
                <a:cubicBezTo>
                  <a:pt x="7255592" y="2786954"/>
                  <a:pt x="7293164" y="2779345"/>
                  <a:pt x="7306481" y="2753187"/>
                </a:cubicBezTo>
                <a:cubicBezTo>
                  <a:pt x="7279372" y="2737969"/>
                  <a:pt x="7263678" y="2723701"/>
                  <a:pt x="7267958" y="2684703"/>
                </a:cubicBezTo>
                <a:cubicBezTo>
                  <a:pt x="7272714" y="2639522"/>
                  <a:pt x="7254641" y="2591963"/>
                  <a:pt x="7251313" y="2544879"/>
                </a:cubicBezTo>
                <a:cubicBezTo>
                  <a:pt x="7249410" y="2519673"/>
                  <a:pt x="7259397" y="2493991"/>
                  <a:pt x="7261300" y="2468310"/>
                </a:cubicBezTo>
                <a:cubicBezTo>
                  <a:pt x="7262726" y="2448810"/>
                  <a:pt x="7260348" y="2428836"/>
                  <a:pt x="7258446" y="2409336"/>
                </a:cubicBezTo>
                <a:cubicBezTo>
                  <a:pt x="7248935" y="2324206"/>
                  <a:pt x="7258446" y="2236697"/>
                  <a:pt x="7209936" y="2157274"/>
                </a:cubicBezTo>
                <a:cubicBezTo>
                  <a:pt x="7197095" y="2136348"/>
                  <a:pt x="7208033" y="2098301"/>
                  <a:pt x="7212789" y="2068814"/>
                </a:cubicBezTo>
                <a:cubicBezTo>
                  <a:pt x="7217070" y="2041706"/>
                  <a:pt x="7219448" y="2020304"/>
                  <a:pt x="7197571" y="1996525"/>
                </a:cubicBezTo>
                <a:cubicBezTo>
                  <a:pt x="7183779" y="1981781"/>
                  <a:pt x="7184254" y="1953722"/>
                  <a:pt x="7179023" y="1931369"/>
                </a:cubicBezTo>
                <a:cubicBezTo>
                  <a:pt x="7169986" y="1891895"/>
                  <a:pt x="7162377" y="1851945"/>
                  <a:pt x="7153341" y="1812471"/>
                </a:cubicBezTo>
                <a:cubicBezTo>
                  <a:pt x="7151914" y="1806289"/>
                  <a:pt x="7144305" y="1800106"/>
                  <a:pt x="7145256" y="1794875"/>
                </a:cubicBezTo>
                <a:cubicBezTo>
                  <a:pt x="7158097" y="1723536"/>
                  <a:pt x="7106733" y="1666941"/>
                  <a:pt x="7101026" y="1599883"/>
                </a:cubicBezTo>
                <a:cubicBezTo>
                  <a:pt x="7100550" y="1593225"/>
                  <a:pt x="7097697" y="1585615"/>
                  <a:pt x="7093417" y="1580859"/>
                </a:cubicBezTo>
                <a:cubicBezTo>
                  <a:pt x="7063930" y="1548519"/>
                  <a:pt x="7050138" y="1511423"/>
                  <a:pt x="7049187" y="1466718"/>
                </a:cubicBezTo>
                <a:cubicBezTo>
                  <a:pt x="7048711" y="1451499"/>
                  <a:pt x="7030163" y="1436756"/>
                  <a:pt x="7018749" y="1420110"/>
                </a:cubicBezTo>
                <a:cubicBezTo>
                  <a:pt x="7013518" y="1404416"/>
                  <a:pt x="7009713" y="1385392"/>
                  <a:pt x="7001152" y="1368271"/>
                </a:cubicBezTo>
                <a:cubicBezTo>
                  <a:pt x="6969288" y="1303115"/>
                  <a:pt x="6941703" y="1236057"/>
                  <a:pt x="6897949" y="1176133"/>
                </a:cubicBezTo>
                <a:cubicBezTo>
                  <a:pt x="6871792" y="1139988"/>
                  <a:pt x="6864658" y="1090527"/>
                  <a:pt x="6848488" y="1047248"/>
                </a:cubicBezTo>
                <a:cubicBezTo>
                  <a:pt x="6838025" y="1019188"/>
                  <a:pt x="6828038" y="990177"/>
                  <a:pt x="6814721" y="963544"/>
                </a:cubicBezTo>
                <a:cubicBezTo>
                  <a:pt x="6809490" y="952606"/>
                  <a:pt x="6796173" y="939289"/>
                  <a:pt x="6785710" y="937862"/>
                </a:cubicBezTo>
                <a:cubicBezTo>
                  <a:pt x="6721030" y="931680"/>
                  <a:pt x="6691068" y="879841"/>
                  <a:pt x="6652070" y="840367"/>
                </a:cubicBezTo>
                <a:cubicBezTo>
                  <a:pt x="6636851" y="825148"/>
                  <a:pt x="6675849" y="740968"/>
                  <a:pt x="6699153" y="736212"/>
                </a:cubicBezTo>
                <a:cubicBezTo>
                  <a:pt x="6780479" y="719091"/>
                  <a:pt x="6761455" y="726701"/>
                  <a:pt x="6772394" y="646326"/>
                </a:cubicBezTo>
                <a:cubicBezTo>
                  <a:pt x="6773345" y="638241"/>
                  <a:pt x="6774772" y="628254"/>
                  <a:pt x="6780003" y="623022"/>
                </a:cubicBezTo>
                <a:cubicBezTo>
                  <a:pt x="6821380" y="578317"/>
                  <a:pt x="6866561" y="536465"/>
                  <a:pt x="6905559" y="489382"/>
                </a:cubicBezTo>
                <a:cubicBezTo>
                  <a:pt x="6955020" y="429933"/>
                  <a:pt x="7016371" y="445627"/>
                  <a:pt x="7077722" y="452761"/>
                </a:cubicBezTo>
                <a:cubicBezTo>
                  <a:pt x="7113392" y="457041"/>
                  <a:pt x="7151439" y="456090"/>
                  <a:pt x="7184254" y="468456"/>
                </a:cubicBezTo>
                <a:cubicBezTo>
                  <a:pt x="7218497" y="481297"/>
                  <a:pt x="7247983" y="507930"/>
                  <a:pt x="7279372" y="528380"/>
                </a:cubicBezTo>
                <a:cubicBezTo>
                  <a:pt x="7295542" y="528380"/>
                  <a:pt x="7315041" y="526953"/>
                  <a:pt x="7333589" y="529331"/>
                </a:cubicBezTo>
                <a:cubicBezTo>
                  <a:pt x="7341675" y="530282"/>
                  <a:pt x="7353564" y="538367"/>
                  <a:pt x="7354991" y="544550"/>
                </a:cubicBezTo>
                <a:cubicBezTo>
                  <a:pt x="7360698" y="570707"/>
                  <a:pt x="7362600" y="597816"/>
                  <a:pt x="7365930" y="623973"/>
                </a:cubicBezTo>
                <a:cubicBezTo>
                  <a:pt x="7429183" y="662496"/>
                  <a:pt x="7464376" y="720994"/>
                  <a:pt x="7492436" y="785674"/>
                </a:cubicBezTo>
                <a:cubicBezTo>
                  <a:pt x="7497192" y="796612"/>
                  <a:pt x="7503375" y="806600"/>
                  <a:pt x="7510033" y="816112"/>
                </a:cubicBezTo>
                <a:cubicBezTo>
                  <a:pt x="7530483" y="848452"/>
                  <a:pt x="7546178" y="886499"/>
                  <a:pt x="7573286" y="911705"/>
                </a:cubicBezTo>
                <a:cubicBezTo>
                  <a:pt x="7664599" y="995409"/>
                  <a:pt x="7678392" y="1120489"/>
                  <a:pt x="7742596" y="1218460"/>
                </a:cubicBezTo>
                <a:cubicBezTo>
                  <a:pt x="7755913" y="1238435"/>
                  <a:pt x="7752108" y="1269348"/>
                  <a:pt x="7758766" y="1294555"/>
                </a:cubicBezTo>
                <a:cubicBezTo>
                  <a:pt x="7766851" y="1325468"/>
                  <a:pt x="7778265" y="1354954"/>
                  <a:pt x="7787302" y="1385392"/>
                </a:cubicBezTo>
                <a:cubicBezTo>
                  <a:pt x="7802520" y="1435329"/>
                  <a:pt x="7819166" y="1485266"/>
                  <a:pt x="7831056" y="1536154"/>
                </a:cubicBezTo>
                <a:cubicBezTo>
                  <a:pt x="7839141" y="1570872"/>
                  <a:pt x="7841043" y="1607017"/>
                  <a:pt x="7845799" y="1642211"/>
                </a:cubicBezTo>
                <a:cubicBezTo>
                  <a:pt x="7846275" y="1646015"/>
                  <a:pt x="7845799" y="1652198"/>
                  <a:pt x="7847701" y="1654100"/>
                </a:cubicBezTo>
                <a:cubicBezTo>
                  <a:pt x="7900968" y="1698330"/>
                  <a:pt x="7871957" y="1753023"/>
                  <a:pt x="7869103" y="1805338"/>
                </a:cubicBezTo>
                <a:cubicBezTo>
                  <a:pt x="7868152" y="1823886"/>
                  <a:pt x="7878615" y="1842434"/>
                  <a:pt x="7882895" y="1860982"/>
                </a:cubicBezTo>
                <a:cubicBezTo>
                  <a:pt x="7894785" y="1918052"/>
                  <a:pt x="7907150" y="1975123"/>
                  <a:pt x="7917613" y="2032669"/>
                </a:cubicBezTo>
                <a:cubicBezTo>
                  <a:pt x="7926650" y="2083557"/>
                  <a:pt x="7917613" y="2135397"/>
                  <a:pt x="7941868" y="2186285"/>
                </a:cubicBezTo>
                <a:cubicBezTo>
                  <a:pt x="7956611" y="2217198"/>
                  <a:pt x="7946624" y="2260477"/>
                  <a:pt x="7947575" y="2298048"/>
                </a:cubicBezTo>
                <a:cubicBezTo>
                  <a:pt x="7947575" y="2303755"/>
                  <a:pt x="7944722" y="2312316"/>
                  <a:pt x="7947100" y="2314218"/>
                </a:cubicBezTo>
                <a:cubicBezTo>
                  <a:pt x="7984671" y="2344656"/>
                  <a:pt x="7960892" y="2385081"/>
                  <a:pt x="7963270" y="2420275"/>
                </a:cubicBezTo>
                <a:cubicBezTo>
                  <a:pt x="7966599" y="2468785"/>
                  <a:pt x="7968026" y="2518246"/>
                  <a:pt x="7965648" y="2566756"/>
                </a:cubicBezTo>
                <a:cubicBezTo>
                  <a:pt x="7962319" y="2627632"/>
                  <a:pt x="7955185" y="2688507"/>
                  <a:pt x="7948527" y="2749383"/>
                </a:cubicBezTo>
                <a:cubicBezTo>
                  <a:pt x="7940441" y="2825002"/>
                  <a:pt x="7927125" y="2900620"/>
                  <a:pt x="7923796" y="2976239"/>
                </a:cubicBezTo>
                <a:cubicBezTo>
                  <a:pt x="7920467" y="3044724"/>
                  <a:pt x="7903346" y="3108453"/>
                  <a:pt x="7882420" y="3173133"/>
                </a:cubicBezTo>
                <a:cubicBezTo>
                  <a:pt x="7866725" y="3222119"/>
                  <a:pt x="7870054" y="3277287"/>
                  <a:pt x="7860067" y="3328651"/>
                </a:cubicBezTo>
                <a:cubicBezTo>
                  <a:pt x="7852933" y="3364320"/>
                  <a:pt x="7854835" y="3400465"/>
                  <a:pt x="7841043" y="3436610"/>
                </a:cubicBezTo>
                <a:cubicBezTo>
                  <a:pt x="7820593" y="3490827"/>
                  <a:pt x="7811081" y="3548849"/>
                  <a:pt x="7796813" y="3605444"/>
                </a:cubicBezTo>
                <a:cubicBezTo>
                  <a:pt x="7794911" y="3612578"/>
                  <a:pt x="7793485" y="3621614"/>
                  <a:pt x="7788253" y="3626370"/>
                </a:cubicBezTo>
                <a:cubicBezTo>
                  <a:pt x="7759717" y="3653478"/>
                  <a:pt x="7759242" y="3653003"/>
                  <a:pt x="7767327" y="3675356"/>
                </a:cubicBezTo>
                <a:cubicBezTo>
                  <a:pt x="7749730" y="3709122"/>
                  <a:pt x="7732609" y="3734804"/>
                  <a:pt x="7722146" y="3763340"/>
                </a:cubicBezTo>
                <a:cubicBezTo>
                  <a:pt x="7701696" y="3819935"/>
                  <a:pt x="7688379" y="3879383"/>
                  <a:pt x="7650332" y="3929320"/>
                </a:cubicBezTo>
                <a:cubicBezTo>
                  <a:pt x="7643198" y="3938356"/>
                  <a:pt x="7651283" y="3957380"/>
                  <a:pt x="7646527" y="3969745"/>
                </a:cubicBezTo>
                <a:cubicBezTo>
                  <a:pt x="7641296" y="3984489"/>
                  <a:pt x="7629882" y="3996854"/>
                  <a:pt x="7619894" y="4011597"/>
                </a:cubicBezTo>
                <a:cubicBezTo>
                  <a:pt x="7622748" y="4035377"/>
                  <a:pt x="7626552" y="4063912"/>
                  <a:pt x="7630357" y="4097203"/>
                </a:cubicBezTo>
                <a:cubicBezTo>
                  <a:pt x="7621321" y="4098630"/>
                  <a:pt x="7606578" y="4100532"/>
                  <a:pt x="7591834" y="4102910"/>
                </a:cubicBezTo>
                <a:cubicBezTo>
                  <a:pt x="7585176" y="4123361"/>
                  <a:pt x="7578518" y="4143811"/>
                  <a:pt x="7571859" y="4164261"/>
                </a:cubicBezTo>
                <a:cubicBezTo>
                  <a:pt x="7570908" y="4163786"/>
                  <a:pt x="7569481" y="4163786"/>
                  <a:pt x="7568530" y="4163310"/>
                </a:cubicBezTo>
                <a:cubicBezTo>
                  <a:pt x="7563775" y="4183760"/>
                  <a:pt x="7559494" y="4204687"/>
                  <a:pt x="7554263" y="4225137"/>
                </a:cubicBezTo>
                <a:cubicBezTo>
                  <a:pt x="7548080" y="4248441"/>
                  <a:pt x="7540471" y="4271269"/>
                  <a:pt x="7534764" y="4295049"/>
                </a:cubicBezTo>
                <a:cubicBezTo>
                  <a:pt x="7529056" y="4317401"/>
                  <a:pt x="7530959" y="4343559"/>
                  <a:pt x="7520021" y="4362107"/>
                </a:cubicBezTo>
                <a:cubicBezTo>
                  <a:pt x="7475791" y="4435823"/>
                  <a:pt x="7434890" y="4512869"/>
                  <a:pt x="7378770" y="4576598"/>
                </a:cubicBezTo>
                <a:cubicBezTo>
                  <a:pt x="7348808" y="4610364"/>
                  <a:pt x="7346906" y="4625583"/>
                  <a:pt x="7371636" y="4655545"/>
                </a:cubicBezTo>
                <a:cubicBezTo>
                  <a:pt x="7374966" y="4659350"/>
                  <a:pt x="7371636" y="4670289"/>
                  <a:pt x="7369734" y="4676947"/>
                </a:cubicBezTo>
                <a:cubicBezTo>
                  <a:pt x="7346906" y="4747810"/>
                  <a:pt x="7308859" y="4808210"/>
                  <a:pt x="7244654" y="4850537"/>
                </a:cubicBezTo>
                <a:cubicBezTo>
                  <a:pt x="7290786" y="4903803"/>
                  <a:pt x="7223728" y="4908559"/>
                  <a:pt x="7209936" y="4938045"/>
                </a:cubicBezTo>
                <a:cubicBezTo>
                  <a:pt x="7228484" y="4965630"/>
                  <a:pt x="7225631" y="4990836"/>
                  <a:pt x="7193290" y="5009384"/>
                </a:cubicBezTo>
                <a:cubicBezTo>
                  <a:pt x="7188534" y="5012238"/>
                  <a:pt x="7179498" y="5016042"/>
                  <a:pt x="7179974" y="5018896"/>
                </a:cubicBezTo>
                <a:cubicBezTo>
                  <a:pt x="7188059" y="5077393"/>
                  <a:pt x="7139549" y="5075491"/>
                  <a:pt x="7104355" y="5086430"/>
                </a:cubicBezTo>
                <a:cubicBezTo>
                  <a:pt x="7127659" y="5137793"/>
                  <a:pt x="7124330" y="5143025"/>
                  <a:pt x="7068211" y="5145878"/>
                </a:cubicBezTo>
                <a:cubicBezTo>
                  <a:pt x="7079149" y="5153488"/>
                  <a:pt x="7088185" y="5159671"/>
                  <a:pt x="7101502" y="5168706"/>
                </a:cubicBezTo>
                <a:cubicBezTo>
                  <a:pt x="7037297" y="5169182"/>
                  <a:pt x="6987360" y="5227679"/>
                  <a:pt x="7008762" y="5266202"/>
                </a:cubicBezTo>
                <a:cubicBezTo>
                  <a:pt x="6987836" y="5299018"/>
                  <a:pt x="6968337" y="5330407"/>
                  <a:pt x="6946935" y="5360845"/>
                </a:cubicBezTo>
                <a:cubicBezTo>
                  <a:pt x="6942179" y="5367978"/>
                  <a:pt x="6932192" y="5373210"/>
                  <a:pt x="6923631" y="5375588"/>
                </a:cubicBezTo>
                <a:cubicBezTo>
                  <a:pt x="6879877" y="5386526"/>
                  <a:pt x="6880353" y="5386526"/>
                  <a:pt x="6867512" y="5432658"/>
                </a:cubicBezTo>
                <a:cubicBezTo>
                  <a:pt x="6866085" y="5438366"/>
                  <a:pt x="6851817" y="5440268"/>
                  <a:pt x="6848963" y="5446451"/>
                </a:cubicBezTo>
                <a:cubicBezTo>
                  <a:pt x="6846585" y="5451682"/>
                  <a:pt x="6851817" y="5460718"/>
                  <a:pt x="6855146" y="5473084"/>
                </a:cubicBezTo>
                <a:cubicBezTo>
                  <a:pt x="6787613" y="5459767"/>
                  <a:pt x="6777150" y="5527301"/>
                  <a:pt x="6734822" y="5549654"/>
                </a:cubicBezTo>
                <a:cubicBezTo>
                  <a:pt x="6713897" y="5560592"/>
                  <a:pt x="6698677" y="5583421"/>
                  <a:pt x="6677276" y="5593408"/>
                </a:cubicBezTo>
                <a:cubicBezTo>
                  <a:pt x="6652545" y="5604822"/>
                  <a:pt x="6658728" y="5628126"/>
                  <a:pt x="6656350" y="5643345"/>
                </a:cubicBezTo>
                <a:cubicBezTo>
                  <a:pt x="6652070" y="5672831"/>
                  <a:pt x="6638753" y="5687099"/>
                  <a:pt x="6608791" y="5679965"/>
                </a:cubicBezTo>
                <a:cubicBezTo>
                  <a:pt x="6551720" y="5742743"/>
                  <a:pt x="6504637" y="5813606"/>
                  <a:pt x="6420933" y="5844995"/>
                </a:cubicBezTo>
                <a:cubicBezTo>
                  <a:pt x="6407141" y="5850226"/>
                  <a:pt x="6381459" y="5846421"/>
                  <a:pt x="6390496" y="5875908"/>
                </a:cubicBezTo>
                <a:cubicBezTo>
                  <a:pt x="6390971" y="5877811"/>
                  <a:pt x="6382886" y="5885420"/>
                  <a:pt x="6378606" y="5885420"/>
                </a:cubicBezTo>
                <a:cubicBezTo>
                  <a:pt x="6338181" y="5884944"/>
                  <a:pt x="6340559" y="5915858"/>
                  <a:pt x="6331998" y="5942491"/>
                </a:cubicBezTo>
                <a:cubicBezTo>
                  <a:pt x="6327242" y="5956758"/>
                  <a:pt x="6306791" y="5965319"/>
                  <a:pt x="6293951" y="5977208"/>
                </a:cubicBezTo>
                <a:cubicBezTo>
                  <a:pt x="6283012" y="5987196"/>
                  <a:pt x="6273025" y="5997659"/>
                  <a:pt x="6263513" y="6009073"/>
                </a:cubicBezTo>
                <a:cubicBezTo>
                  <a:pt x="6250672" y="6024292"/>
                  <a:pt x="6238783" y="6039986"/>
                  <a:pt x="6223563" y="6059486"/>
                </a:cubicBezTo>
                <a:cubicBezTo>
                  <a:pt x="6222137" y="6049974"/>
                  <a:pt x="6221185" y="6043315"/>
                  <a:pt x="6219759" y="6032377"/>
                </a:cubicBezTo>
                <a:cubicBezTo>
                  <a:pt x="6209772" y="6039511"/>
                  <a:pt x="6202162" y="6046645"/>
                  <a:pt x="6192650" y="6051401"/>
                </a:cubicBezTo>
                <a:cubicBezTo>
                  <a:pt x="6171248" y="6061863"/>
                  <a:pt x="6165542" y="6095630"/>
                  <a:pt x="6131299" y="6089448"/>
                </a:cubicBezTo>
                <a:cubicBezTo>
                  <a:pt x="6125592" y="6088496"/>
                  <a:pt x="6117983" y="6122739"/>
                  <a:pt x="6105142" y="6133677"/>
                </a:cubicBezTo>
                <a:cubicBezTo>
                  <a:pt x="6079460" y="6155554"/>
                  <a:pt x="6043791" y="6167920"/>
                  <a:pt x="6022865" y="6193126"/>
                </a:cubicBezTo>
                <a:cubicBezTo>
                  <a:pt x="5972452" y="6253050"/>
                  <a:pt x="5888749" y="6227844"/>
                  <a:pt x="5835007" y="6276354"/>
                </a:cubicBezTo>
                <a:cubicBezTo>
                  <a:pt x="5850702" y="6329145"/>
                  <a:pt x="5798862" y="6319633"/>
                  <a:pt x="5775083" y="6332949"/>
                </a:cubicBezTo>
                <a:cubicBezTo>
                  <a:pt x="5747974" y="6347693"/>
                  <a:pt x="5722293" y="6358156"/>
                  <a:pt x="5732280" y="6387167"/>
                </a:cubicBezTo>
                <a:cubicBezTo>
                  <a:pt x="5693757" y="6405239"/>
                  <a:pt x="5659039" y="6424738"/>
                  <a:pt x="5621467" y="6438530"/>
                </a:cubicBezTo>
                <a:cubicBezTo>
                  <a:pt x="5605297" y="6444713"/>
                  <a:pt x="5583896" y="6435677"/>
                  <a:pt x="5566299" y="6439957"/>
                </a:cubicBezTo>
                <a:cubicBezTo>
                  <a:pt x="5499716" y="6456603"/>
                  <a:pt x="5426951" y="6463737"/>
                  <a:pt x="5401745" y="6532222"/>
                </a:cubicBezTo>
                <a:cubicBezTo>
                  <a:pt x="5357991" y="6539355"/>
                  <a:pt x="5322321" y="6543636"/>
                  <a:pt x="5287128" y="6551245"/>
                </a:cubicBezTo>
                <a:cubicBezTo>
                  <a:pt x="5224826" y="6564561"/>
                  <a:pt x="5162523" y="6579305"/>
                  <a:pt x="5100697" y="6594048"/>
                </a:cubicBezTo>
                <a:cubicBezTo>
                  <a:pt x="5080247" y="6598804"/>
                  <a:pt x="5059796" y="6604035"/>
                  <a:pt x="5040773" y="6612596"/>
                </a:cubicBezTo>
                <a:cubicBezTo>
                  <a:pt x="5015566" y="6623535"/>
                  <a:pt x="4991311" y="6636851"/>
                  <a:pt x="4967532" y="6651119"/>
                </a:cubicBezTo>
                <a:cubicBezTo>
                  <a:pt x="4930912" y="6672996"/>
                  <a:pt x="4891913" y="6668240"/>
                  <a:pt x="4852439" y="6667289"/>
                </a:cubicBezTo>
                <a:cubicBezTo>
                  <a:pt x="4841501" y="6666813"/>
                  <a:pt x="4830087" y="6679179"/>
                  <a:pt x="4818672" y="6684410"/>
                </a:cubicBezTo>
                <a:cubicBezTo>
                  <a:pt x="4807734" y="6689642"/>
                  <a:pt x="4796795" y="6694873"/>
                  <a:pt x="4785381" y="6697251"/>
                </a:cubicBezTo>
                <a:cubicBezTo>
                  <a:pt x="4759699" y="6702482"/>
                  <a:pt x="4733542" y="6704385"/>
                  <a:pt x="4708336" y="6711043"/>
                </a:cubicBezTo>
                <a:cubicBezTo>
                  <a:pt x="4701677" y="6712946"/>
                  <a:pt x="4698348" y="6727213"/>
                  <a:pt x="4693117" y="6736250"/>
                </a:cubicBezTo>
                <a:cubicBezTo>
                  <a:pt x="4639375" y="6726262"/>
                  <a:pt x="4598950" y="6753846"/>
                  <a:pt x="4557098" y="6791418"/>
                </a:cubicBezTo>
                <a:cubicBezTo>
                  <a:pt x="4523807" y="6766211"/>
                  <a:pt x="4492418" y="6771443"/>
                  <a:pt x="4450566" y="6789515"/>
                </a:cubicBezTo>
                <a:cubicBezTo>
                  <a:pt x="4403483" y="6809966"/>
                  <a:pt x="4344985" y="6802832"/>
                  <a:pt x="4291719" y="6810917"/>
                </a:cubicBezTo>
                <a:cubicBezTo>
                  <a:pt x="4236551" y="6819478"/>
                  <a:pt x="4181858" y="6833745"/>
                  <a:pt x="4126690" y="6843733"/>
                </a:cubicBezTo>
                <a:cubicBezTo>
                  <a:pt x="4109568" y="6846586"/>
                  <a:pt x="4091496" y="6846111"/>
                  <a:pt x="4074375" y="6843257"/>
                </a:cubicBezTo>
                <a:cubicBezTo>
                  <a:pt x="4029670" y="6836123"/>
                  <a:pt x="3984964" y="6821380"/>
                  <a:pt x="3940258" y="6820904"/>
                </a:cubicBezTo>
                <a:cubicBezTo>
                  <a:pt x="3908870" y="6820904"/>
                  <a:pt x="3877956" y="6839452"/>
                  <a:pt x="3845141" y="6849915"/>
                </a:cubicBezTo>
                <a:cubicBezTo>
                  <a:pt x="3818983" y="6839928"/>
                  <a:pt x="3790448" y="6829465"/>
                  <a:pt x="3763815" y="6819478"/>
                </a:cubicBezTo>
                <a:cubicBezTo>
                  <a:pt x="3713878" y="6850867"/>
                  <a:pt x="3663941" y="6868463"/>
                  <a:pt x="3608297" y="6836599"/>
                </a:cubicBezTo>
                <a:cubicBezTo>
                  <a:pt x="3602590" y="6833269"/>
                  <a:pt x="3592127" y="6837550"/>
                  <a:pt x="3584042" y="6838025"/>
                </a:cubicBezTo>
                <a:cubicBezTo>
                  <a:pt x="3568823" y="6838501"/>
                  <a:pt x="3552653" y="6842781"/>
                  <a:pt x="3538861" y="6838501"/>
                </a:cubicBezTo>
                <a:cubicBezTo>
                  <a:pt x="3501765" y="6826136"/>
                  <a:pt x="3469425" y="6808539"/>
                  <a:pt x="3425195" y="6829465"/>
                </a:cubicBezTo>
                <a:cubicBezTo>
                  <a:pt x="3407123" y="6838025"/>
                  <a:pt x="3372405" y="6809490"/>
                  <a:pt x="3341967" y="6796649"/>
                </a:cubicBezTo>
                <a:cubicBezTo>
                  <a:pt x="3303444" y="6793320"/>
                  <a:pt x="3260166" y="6833745"/>
                  <a:pt x="3215460" y="6794271"/>
                </a:cubicBezTo>
                <a:cubicBezTo>
                  <a:pt x="3120342" y="6800930"/>
                  <a:pt x="3058516" y="6713421"/>
                  <a:pt x="2967678" y="6707714"/>
                </a:cubicBezTo>
                <a:cubicBezTo>
                  <a:pt x="2963873" y="6707238"/>
                  <a:pt x="2959118" y="6705336"/>
                  <a:pt x="2956264" y="6702482"/>
                </a:cubicBezTo>
                <a:cubicBezTo>
                  <a:pt x="2931058" y="6674423"/>
                  <a:pt x="2900145" y="6667765"/>
                  <a:pt x="2864000" y="6672996"/>
                </a:cubicBezTo>
                <a:cubicBezTo>
                  <a:pt x="2853061" y="6674423"/>
                  <a:pt x="2840696" y="6665862"/>
                  <a:pt x="2828806" y="6662533"/>
                </a:cubicBezTo>
                <a:cubicBezTo>
                  <a:pt x="2814063" y="6658253"/>
                  <a:pt x="2798844" y="6654448"/>
                  <a:pt x="2778869" y="6648741"/>
                </a:cubicBezTo>
                <a:cubicBezTo>
                  <a:pt x="2778394" y="6646839"/>
                  <a:pt x="2776491" y="6637802"/>
                  <a:pt x="2774589" y="6628766"/>
                </a:cubicBezTo>
                <a:cubicBezTo>
                  <a:pt x="2771260" y="6627815"/>
                  <a:pt x="2767455" y="6625912"/>
                  <a:pt x="2766028" y="6626864"/>
                </a:cubicBezTo>
                <a:cubicBezTo>
                  <a:pt x="2733213" y="6647789"/>
                  <a:pt x="2692787" y="6643985"/>
                  <a:pt x="2666630" y="6617828"/>
                </a:cubicBezTo>
                <a:cubicBezTo>
                  <a:pt x="2664728" y="6615925"/>
                  <a:pt x="2663777" y="6612120"/>
                  <a:pt x="2661399" y="6611645"/>
                </a:cubicBezTo>
                <a:cubicBezTo>
                  <a:pt x="2604803" y="6591195"/>
                  <a:pt x="2548684" y="6569793"/>
                  <a:pt x="2491138" y="6551721"/>
                </a:cubicBezTo>
                <a:cubicBezTo>
                  <a:pt x="2439298" y="6535075"/>
                  <a:pt x="2386032" y="6522234"/>
                  <a:pt x="2333242" y="6507491"/>
                </a:cubicBezTo>
                <a:cubicBezTo>
                  <a:pt x="2310889" y="6501308"/>
                  <a:pt x="2289012" y="6494174"/>
                  <a:pt x="2266659" y="6488467"/>
                </a:cubicBezTo>
                <a:cubicBezTo>
                  <a:pt x="2203406" y="6472297"/>
                  <a:pt x="2156323" y="6433774"/>
                  <a:pt x="2113044" y="6385740"/>
                </a:cubicBezTo>
                <a:cubicBezTo>
                  <a:pt x="2099728" y="6370997"/>
                  <a:pt x="2070716" y="6362912"/>
                  <a:pt x="2049791" y="6365290"/>
                </a:cubicBezTo>
                <a:cubicBezTo>
                  <a:pt x="2002707" y="6370046"/>
                  <a:pt x="1979879" y="6334376"/>
                  <a:pt x="1948014" y="6313926"/>
                </a:cubicBezTo>
                <a:cubicBezTo>
                  <a:pt x="1928040" y="6301085"/>
                  <a:pt x="1913296" y="6277781"/>
                  <a:pt x="1891895" y="6268745"/>
                </a:cubicBezTo>
                <a:cubicBezTo>
                  <a:pt x="1859079" y="6254953"/>
                  <a:pt x="1830068" y="6243063"/>
                  <a:pt x="1800582" y="6218333"/>
                </a:cubicBezTo>
                <a:cubicBezTo>
                  <a:pt x="1778229" y="6199784"/>
                  <a:pt x="1736377" y="6192651"/>
                  <a:pt x="1704988" y="6174578"/>
                </a:cubicBezTo>
                <a:cubicBezTo>
                  <a:pt x="1638881" y="6136531"/>
                  <a:pt x="1570396" y="6103240"/>
                  <a:pt x="1504765" y="6063766"/>
                </a:cubicBezTo>
                <a:cubicBezTo>
                  <a:pt x="1489071" y="6054254"/>
                  <a:pt x="1476230" y="6031426"/>
                  <a:pt x="1471474" y="6012402"/>
                </a:cubicBezTo>
                <a:cubicBezTo>
                  <a:pt x="1455779" y="5947722"/>
                  <a:pt x="1402989" y="5922516"/>
                  <a:pt x="1353052" y="5896834"/>
                </a:cubicBezTo>
                <a:cubicBezTo>
                  <a:pt x="1326419" y="5883042"/>
                  <a:pt x="1289799" y="5888273"/>
                  <a:pt x="1262690" y="5874957"/>
                </a:cubicBezTo>
                <a:cubicBezTo>
                  <a:pt x="1233203" y="5860213"/>
                  <a:pt x="1208948" y="5834532"/>
                  <a:pt x="1182315" y="5813130"/>
                </a:cubicBezTo>
                <a:cubicBezTo>
                  <a:pt x="1157109" y="5793155"/>
                  <a:pt x="1134756" y="5761291"/>
                  <a:pt x="1106697" y="5755584"/>
                </a:cubicBezTo>
                <a:cubicBezTo>
                  <a:pt x="1064845" y="5746547"/>
                  <a:pt x="1057235" y="5715159"/>
                  <a:pt x="1037736" y="5689477"/>
                </a:cubicBezTo>
                <a:cubicBezTo>
                  <a:pt x="1026322" y="5674734"/>
                  <a:pt x="1010628" y="5663319"/>
                  <a:pt x="996360" y="5650479"/>
                </a:cubicBezTo>
                <a:cubicBezTo>
                  <a:pt x="988750" y="5643345"/>
                  <a:pt x="980665" y="5636686"/>
                  <a:pt x="973056" y="5629077"/>
                </a:cubicBezTo>
                <a:cubicBezTo>
                  <a:pt x="961166" y="5616712"/>
                  <a:pt x="949752" y="5602920"/>
                  <a:pt x="937387" y="5590554"/>
                </a:cubicBezTo>
                <a:cubicBezTo>
                  <a:pt x="932631" y="5585799"/>
                  <a:pt x="921692" y="5585323"/>
                  <a:pt x="919314" y="5580091"/>
                </a:cubicBezTo>
                <a:cubicBezTo>
                  <a:pt x="889352" y="5516363"/>
                  <a:pt x="816111" y="5496863"/>
                  <a:pt x="779015" y="5438841"/>
                </a:cubicBezTo>
                <a:cubicBezTo>
                  <a:pt x="728603" y="5359418"/>
                  <a:pt x="670581" y="5284275"/>
                  <a:pt x="615888" y="5207229"/>
                </a:cubicBezTo>
                <a:cubicBezTo>
                  <a:pt x="592109" y="5173938"/>
                  <a:pt x="565000" y="5142549"/>
                  <a:pt x="544550" y="5107356"/>
                </a:cubicBezTo>
                <a:cubicBezTo>
                  <a:pt x="532185" y="5085478"/>
                  <a:pt x="526478" y="5058845"/>
                  <a:pt x="522197" y="5033163"/>
                </a:cubicBezTo>
                <a:cubicBezTo>
                  <a:pt x="512685" y="4971337"/>
                  <a:pt x="471785" y="4932814"/>
                  <a:pt x="428506" y="4894291"/>
                </a:cubicBezTo>
                <a:cubicBezTo>
                  <a:pt x="420897" y="4887633"/>
                  <a:pt x="427555" y="4865281"/>
                  <a:pt x="427555" y="4850062"/>
                </a:cubicBezTo>
                <a:cubicBezTo>
                  <a:pt x="431835" y="4848635"/>
                  <a:pt x="436116" y="4847208"/>
                  <a:pt x="440396" y="4845306"/>
                </a:cubicBezTo>
                <a:cubicBezTo>
                  <a:pt x="421372" y="4827709"/>
                  <a:pt x="400446" y="4812014"/>
                  <a:pt x="384276" y="4792040"/>
                </a:cubicBezTo>
                <a:cubicBezTo>
                  <a:pt x="374764" y="4780150"/>
                  <a:pt x="375716" y="4761126"/>
                  <a:pt x="369057" y="4746859"/>
                </a:cubicBezTo>
                <a:cubicBezTo>
                  <a:pt x="358119" y="4723555"/>
                  <a:pt x="343851" y="4701678"/>
                  <a:pt x="333864" y="4677898"/>
                </a:cubicBezTo>
                <a:cubicBezTo>
                  <a:pt x="329108" y="4666960"/>
                  <a:pt x="331486" y="4653167"/>
                  <a:pt x="331486" y="4640802"/>
                </a:cubicBezTo>
                <a:cubicBezTo>
                  <a:pt x="331486" y="4632717"/>
                  <a:pt x="334815" y="4624157"/>
                  <a:pt x="332437" y="4617023"/>
                </a:cubicBezTo>
                <a:cubicBezTo>
                  <a:pt x="318645" y="4571366"/>
                  <a:pt x="305328" y="4525234"/>
                  <a:pt x="288683" y="4481004"/>
                </a:cubicBezTo>
                <a:cubicBezTo>
                  <a:pt x="277744" y="4452469"/>
                  <a:pt x="262050" y="4425360"/>
                  <a:pt x="246355" y="4398727"/>
                </a:cubicBezTo>
                <a:cubicBezTo>
                  <a:pt x="219722" y="4353546"/>
                  <a:pt x="190711" y="4309792"/>
                  <a:pt x="165030" y="4264135"/>
                </a:cubicBezTo>
                <a:cubicBezTo>
                  <a:pt x="154567" y="4245587"/>
                  <a:pt x="148859" y="4224661"/>
                  <a:pt x="142201" y="4204211"/>
                </a:cubicBezTo>
                <a:cubicBezTo>
                  <a:pt x="126982" y="4154274"/>
                  <a:pt x="110337" y="4104813"/>
                  <a:pt x="98923" y="4053925"/>
                </a:cubicBezTo>
                <a:cubicBezTo>
                  <a:pt x="92264" y="4024914"/>
                  <a:pt x="97496" y="3993525"/>
                  <a:pt x="92740" y="3964038"/>
                </a:cubicBezTo>
                <a:cubicBezTo>
                  <a:pt x="83704" y="3911724"/>
                  <a:pt x="68960" y="3860360"/>
                  <a:pt x="60875" y="3807569"/>
                </a:cubicBezTo>
                <a:cubicBezTo>
                  <a:pt x="56595" y="3779034"/>
                  <a:pt x="68960" y="3745267"/>
                  <a:pt x="43754" y="3739560"/>
                </a:cubicBezTo>
                <a:cubicBezTo>
                  <a:pt x="32816" y="3699135"/>
                  <a:pt x="20926" y="3669173"/>
                  <a:pt x="17121" y="3638735"/>
                </a:cubicBezTo>
                <a:cubicBezTo>
                  <a:pt x="10463" y="3586896"/>
                  <a:pt x="9036" y="3534105"/>
                  <a:pt x="5231" y="3482266"/>
                </a:cubicBezTo>
                <a:cubicBezTo>
                  <a:pt x="3805" y="3466572"/>
                  <a:pt x="0" y="3450402"/>
                  <a:pt x="0" y="3434707"/>
                </a:cubicBezTo>
                <a:cubicBezTo>
                  <a:pt x="476" y="3372880"/>
                  <a:pt x="4756" y="3311054"/>
                  <a:pt x="1902" y="3249703"/>
                </a:cubicBezTo>
                <a:cubicBezTo>
                  <a:pt x="0" y="3204997"/>
                  <a:pt x="31389" y="3164097"/>
                  <a:pt x="13792" y="3117489"/>
                </a:cubicBezTo>
                <a:cubicBezTo>
                  <a:pt x="10463" y="3108453"/>
                  <a:pt x="26633" y="3092283"/>
                  <a:pt x="34242" y="3077540"/>
                </a:cubicBezTo>
                <a:cubicBezTo>
                  <a:pt x="30438" y="3071832"/>
                  <a:pt x="24731" y="3063272"/>
                  <a:pt x="18072" y="3053760"/>
                </a:cubicBezTo>
                <a:cubicBezTo>
                  <a:pt x="35669" y="3046151"/>
                  <a:pt x="50412" y="3039492"/>
                  <a:pt x="73241" y="3029505"/>
                </a:cubicBezTo>
                <a:cubicBezTo>
                  <a:pt x="56120" y="3019518"/>
                  <a:pt x="45657" y="3014762"/>
                  <a:pt x="36145" y="3007628"/>
                </a:cubicBezTo>
                <a:cubicBezTo>
                  <a:pt x="29487" y="3002396"/>
                  <a:pt x="19499" y="2994311"/>
                  <a:pt x="19975" y="2988129"/>
                </a:cubicBezTo>
                <a:cubicBezTo>
                  <a:pt x="22828" y="2937241"/>
                  <a:pt x="28060" y="2885877"/>
                  <a:pt x="32340" y="2831184"/>
                </a:cubicBezTo>
                <a:cubicBezTo>
                  <a:pt x="84179" y="2842598"/>
                  <a:pt x="113666" y="2823575"/>
                  <a:pt x="134592" y="2780296"/>
                </a:cubicBezTo>
                <a:cubicBezTo>
                  <a:pt x="115093" y="2775065"/>
                  <a:pt x="99874" y="2772211"/>
                  <a:pt x="85131" y="2766504"/>
                </a:cubicBezTo>
                <a:cubicBezTo>
                  <a:pt x="47559" y="2752712"/>
                  <a:pt x="23304" y="2707055"/>
                  <a:pt x="29487" y="2667106"/>
                </a:cubicBezTo>
                <a:cubicBezTo>
                  <a:pt x="31389" y="2655216"/>
                  <a:pt x="32340" y="2638095"/>
                  <a:pt x="25682" y="2631912"/>
                </a:cubicBezTo>
                <a:cubicBezTo>
                  <a:pt x="7134" y="2614791"/>
                  <a:pt x="16646" y="2604328"/>
                  <a:pt x="27109" y="2589109"/>
                </a:cubicBezTo>
                <a:cubicBezTo>
                  <a:pt x="33767" y="2579597"/>
                  <a:pt x="30438" y="2563903"/>
                  <a:pt x="37096" y="2554391"/>
                </a:cubicBezTo>
                <a:cubicBezTo>
                  <a:pt x="44705" y="2542977"/>
                  <a:pt x="58022" y="2534892"/>
                  <a:pt x="67534" y="2526807"/>
                </a:cubicBezTo>
                <a:cubicBezTo>
                  <a:pt x="57546" y="2517771"/>
                  <a:pt x="39950" y="2508735"/>
                  <a:pt x="32340" y="2494467"/>
                </a:cubicBezTo>
                <a:cubicBezTo>
                  <a:pt x="24731" y="2480199"/>
                  <a:pt x="19499" y="2454042"/>
                  <a:pt x="27109" y="2444054"/>
                </a:cubicBezTo>
                <a:cubicBezTo>
                  <a:pt x="47559" y="2418372"/>
                  <a:pt x="41376" y="2365582"/>
                  <a:pt x="91789" y="2369387"/>
                </a:cubicBezTo>
                <a:cubicBezTo>
                  <a:pt x="96069" y="2358448"/>
                  <a:pt x="100825" y="2347510"/>
                  <a:pt x="104154" y="2336096"/>
                </a:cubicBezTo>
                <a:cubicBezTo>
                  <a:pt x="107959" y="2323255"/>
                  <a:pt x="110812" y="2309463"/>
                  <a:pt x="113666" y="2299475"/>
                </a:cubicBezTo>
                <a:cubicBezTo>
                  <a:pt x="135543" y="2286159"/>
                  <a:pt x="156945" y="2274745"/>
                  <a:pt x="176919" y="2260952"/>
                </a:cubicBezTo>
                <a:cubicBezTo>
                  <a:pt x="181675" y="2257623"/>
                  <a:pt x="181675" y="2247160"/>
                  <a:pt x="184053" y="2240026"/>
                </a:cubicBezTo>
                <a:cubicBezTo>
                  <a:pt x="176919" y="2239075"/>
                  <a:pt x="169785" y="2236697"/>
                  <a:pt x="162652" y="2237173"/>
                </a:cubicBezTo>
                <a:cubicBezTo>
                  <a:pt x="152189" y="2237173"/>
                  <a:pt x="141250" y="2239075"/>
                  <a:pt x="131263" y="2240026"/>
                </a:cubicBezTo>
                <a:cubicBezTo>
                  <a:pt x="124604" y="2208638"/>
                  <a:pt x="114617" y="2181053"/>
                  <a:pt x="115093" y="2153469"/>
                </a:cubicBezTo>
                <a:cubicBezTo>
                  <a:pt x="115093" y="2142531"/>
                  <a:pt x="137921" y="2130641"/>
                  <a:pt x="151713" y="2122080"/>
                </a:cubicBezTo>
                <a:cubicBezTo>
                  <a:pt x="160749" y="2116849"/>
                  <a:pt x="172639" y="2116849"/>
                  <a:pt x="189760" y="2112569"/>
                </a:cubicBezTo>
                <a:cubicBezTo>
                  <a:pt x="166456" y="2107337"/>
                  <a:pt x="151237" y="2098776"/>
                  <a:pt x="138397" y="2102106"/>
                </a:cubicBezTo>
                <a:cubicBezTo>
                  <a:pt x="109861" y="2109239"/>
                  <a:pt x="107959" y="2095447"/>
                  <a:pt x="107483" y="2070241"/>
                </a:cubicBezTo>
                <a:cubicBezTo>
                  <a:pt x="139348" y="2080228"/>
                  <a:pt x="158371" y="2070717"/>
                  <a:pt x="158847" y="2038852"/>
                </a:cubicBezTo>
                <a:cubicBezTo>
                  <a:pt x="158847" y="2031243"/>
                  <a:pt x="149811" y="2021731"/>
                  <a:pt x="142677" y="2016499"/>
                </a:cubicBezTo>
                <a:cubicBezTo>
                  <a:pt x="124604" y="2003659"/>
                  <a:pt x="123178" y="1972745"/>
                  <a:pt x="144104" y="1966087"/>
                </a:cubicBezTo>
                <a:cubicBezTo>
                  <a:pt x="179773" y="1954673"/>
                  <a:pt x="191663" y="1932796"/>
                  <a:pt x="190711" y="1897602"/>
                </a:cubicBezTo>
                <a:cubicBezTo>
                  <a:pt x="190711" y="1888566"/>
                  <a:pt x="203552" y="1879530"/>
                  <a:pt x="210686" y="1870493"/>
                </a:cubicBezTo>
                <a:cubicBezTo>
                  <a:pt x="206881" y="1867640"/>
                  <a:pt x="203077" y="1864786"/>
                  <a:pt x="199272" y="1861933"/>
                </a:cubicBezTo>
                <a:cubicBezTo>
                  <a:pt x="189760" y="1877152"/>
                  <a:pt x="179773" y="1892846"/>
                  <a:pt x="166456" y="1913772"/>
                </a:cubicBezTo>
                <a:cubicBezTo>
                  <a:pt x="160274" y="1906163"/>
                  <a:pt x="148384" y="1898078"/>
                  <a:pt x="148859" y="1890468"/>
                </a:cubicBezTo>
                <a:cubicBezTo>
                  <a:pt x="149335" y="1880005"/>
                  <a:pt x="156945" y="1867164"/>
                  <a:pt x="165505" y="1861457"/>
                </a:cubicBezTo>
                <a:cubicBezTo>
                  <a:pt x="179773" y="1851945"/>
                  <a:pt x="197845" y="1848616"/>
                  <a:pt x="213064" y="1840056"/>
                </a:cubicBezTo>
                <a:cubicBezTo>
                  <a:pt x="219722" y="1836251"/>
                  <a:pt x="229710" y="1823410"/>
                  <a:pt x="227807" y="1820081"/>
                </a:cubicBezTo>
                <a:cubicBezTo>
                  <a:pt x="204979" y="1778229"/>
                  <a:pt x="240173" y="1787741"/>
                  <a:pt x="260623" y="1777754"/>
                </a:cubicBezTo>
                <a:cubicBezTo>
                  <a:pt x="251587" y="1775851"/>
                  <a:pt x="242075" y="1773473"/>
                  <a:pt x="219722" y="1768717"/>
                </a:cubicBezTo>
                <a:cubicBezTo>
                  <a:pt x="234941" y="1759681"/>
                  <a:pt x="243977" y="1753974"/>
                  <a:pt x="254440" y="1747791"/>
                </a:cubicBezTo>
                <a:cubicBezTo>
                  <a:pt x="247307" y="1736853"/>
                  <a:pt x="241124" y="1726865"/>
                  <a:pt x="231612" y="1711646"/>
                </a:cubicBezTo>
                <a:cubicBezTo>
                  <a:pt x="228759" y="1722109"/>
                  <a:pt x="228759" y="1726865"/>
                  <a:pt x="226381" y="1730670"/>
                </a:cubicBezTo>
                <a:cubicBezTo>
                  <a:pt x="222100" y="1737328"/>
                  <a:pt x="216869" y="1743035"/>
                  <a:pt x="211637" y="1749218"/>
                </a:cubicBezTo>
                <a:cubicBezTo>
                  <a:pt x="209735" y="1741133"/>
                  <a:pt x="204028" y="1730670"/>
                  <a:pt x="207357" y="1725439"/>
                </a:cubicBezTo>
                <a:cubicBezTo>
                  <a:pt x="221149" y="1702135"/>
                  <a:pt x="237795" y="1680733"/>
                  <a:pt x="252062" y="1657905"/>
                </a:cubicBezTo>
                <a:cubicBezTo>
                  <a:pt x="260147" y="1645064"/>
                  <a:pt x="266330" y="1630796"/>
                  <a:pt x="272988" y="1617480"/>
                </a:cubicBezTo>
                <a:cubicBezTo>
                  <a:pt x="288207" y="1613675"/>
                  <a:pt x="305804" y="1609395"/>
                  <a:pt x="322450" y="1605114"/>
                </a:cubicBezTo>
                <a:cubicBezTo>
                  <a:pt x="302475" y="1581811"/>
                  <a:pt x="309133" y="1531874"/>
                  <a:pt x="336242" y="1504765"/>
                </a:cubicBezTo>
                <a:cubicBezTo>
                  <a:pt x="321023" y="1496680"/>
                  <a:pt x="305804" y="1488595"/>
                  <a:pt x="285354" y="1477657"/>
                </a:cubicBezTo>
                <a:cubicBezTo>
                  <a:pt x="289634" y="1469571"/>
                  <a:pt x="296292" y="1457206"/>
                  <a:pt x="307706" y="1436756"/>
                </a:cubicBezTo>
                <a:cubicBezTo>
                  <a:pt x="320072" y="1453401"/>
                  <a:pt x="329108" y="1464816"/>
                  <a:pt x="334815" y="1472425"/>
                </a:cubicBezTo>
                <a:cubicBezTo>
                  <a:pt x="358119" y="1467194"/>
                  <a:pt x="377618" y="1462438"/>
                  <a:pt x="398544" y="1457206"/>
                </a:cubicBezTo>
                <a:cubicBezTo>
                  <a:pt x="389508" y="1451975"/>
                  <a:pt x="379996" y="1446268"/>
                  <a:pt x="364302" y="1437231"/>
                </a:cubicBezTo>
                <a:cubicBezTo>
                  <a:pt x="379520" y="1432000"/>
                  <a:pt x="390459" y="1428671"/>
                  <a:pt x="397117" y="1426293"/>
                </a:cubicBezTo>
                <a:cubicBezTo>
                  <a:pt x="387130" y="1410123"/>
                  <a:pt x="375716" y="1392526"/>
                  <a:pt x="366679" y="1373978"/>
                </a:cubicBezTo>
                <a:cubicBezTo>
                  <a:pt x="366204" y="1372551"/>
                  <a:pt x="383325" y="1362564"/>
                  <a:pt x="392361" y="1356857"/>
                </a:cubicBezTo>
                <a:cubicBezTo>
                  <a:pt x="388081" y="1352101"/>
                  <a:pt x="382374" y="1344967"/>
                  <a:pt x="376191" y="1337833"/>
                </a:cubicBezTo>
                <a:cubicBezTo>
                  <a:pt x="370009" y="1342589"/>
                  <a:pt x="362399" y="1347821"/>
                  <a:pt x="346705" y="1359235"/>
                </a:cubicBezTo>
                <a:cubicBezTo>
                  <a:pt x="359070" y="1325468"/>
                  <a:pt x="335766" y="1289323"/>
                  <a:pt x="382850" y="1274104"/>
                </a:cubicBezTo>
                <a:cubicBezTo>
                  <a:pt x="382850" y="1290750"/>
                  <a:pt x="382850" y="1304542"/>
                  <a:pt x="382850" y="1317858"/>
                </a:cubicBezTo>
                <a:cubicBezTo>
                  <a:pt x="385227" y="1318810"/>
                  <a:pt x="387605" y="1320236"/>
                  <a:pt x="389983" y="1321188"/>
                </a:cubicBezTo>
                <a:cubicBezTo>
                  <a:pt x="395690" y="1308822"/>
                  <a:pt x="400922" y="1295981"/>
                  <a:pt x="407580" y="1284092"/>
                </a:cubicBezTo>
                <a:cubicBezTo>
                  <a:pt x="411860" y="1276958"/>
                  <a:pt x="418043" y="1271251"/>
                  <a:pt x="424701" y="1266019"/>
                </a:cubicBezTo>
                <a:cubicBezTo>
                  <a:pt x="429933" y="1261739"/>
                  <a:pt x="442774" y="1258410"/>
                  <a:pt x="442298" y="1256507"/>
                </a:cubicBezTo>
                <a:cubicBezTo>
                  <a:pt x="431360" y="1197534"/>
                  <a:pt x="477016" y="1222265"/>
                  <a:pt x="509356" y="1217985"/>
                </a:cubicBezTo>
                <a:cubicBezTo>
                  <a:pt x="495089" y="1205619"/>
                  <a:pt x="482723" y="1199912"/>
                  <a:pt x="478919" y="1190400"/>
                </a:cubicBezTo>
                <a:cubicBezTo>
                  <a:pt x="475589" y="1182315"/>
                  <a:pt x="477492" y="1166621"/>
                  <a:pt x="483674" y="1160438"/>
                </a:cubicBezTo>
                <a:cubicBezTo>
                  <a:pt x="501747" y="1140939"/>
                  <a:pt x="522673" y="1124294"/>
                  <a:pt x="548355" y="1100990"/>
                </a:cubicBezTo>
                <a:cubicBezTo>
                  <a:pt x="529807" y="1100038"/>
                  <a:pt x="518392" y="1099563"/>
                  <a:pt x="502222" y="1098612"/>
                </a:cubicBezTo>
                <a:cubicBezTo>
                  <a:pt x="520295" y="1081966"/>
                  <a:pt x="539794" y="1071979"/>
                  <a:pt x="545977" y="1056284"/>
                </a:cubicBezTo>
                <a:cubicBezTo>
                  <a:pt x="553111" y="1039639"/>
                  <a:pt x="547403" y="1017761"/>
                  <a:pt x="551684" y="993982"/>
                </a:cubicBezTo>
                <a:cubicBezTo>
                  <a:pt x="576890" y="1033932"/>
                  <a:pt x="601621" y="1030127"/>
                  <a:pt x="626351" y="1003018"/>
                </a:cubicBezTo>
                <a:cubicBezTo>
                  <a:pt x="610181" y="1004445"/>
                  <a:pt x="593060" y="1006347"/>
                  <a:pt x="575939" y="1008250"/>
                </a:cubicBezTo>
                <a:cubicBezTo>
                  <a:pt x="572610" y="1003969"/>
                  <a:pt x="569281" y="1000165"/>
                  <a:pt x="566427" y="995884"/>
                </a:cubicBezTo>
                <a:cubicBezTo>
                  <a:pt x="584975" y="983995"/>
                  <a:pt x="603047" y="972105"/>
                  <a:pt x="620169" y="961166"/>
                </a:cubicBezTo>
                <a:cubicBezTo>
                  <a:pt x="609230" y="941192"/>
                  <a:pt x="602096" y="928351"/>
                  <a:pt x="591158" y="908376"/>
                </a:cubicBezTo>
                <a:cubicBezTo>
                  <a:pt x="619217" y="899815"/>
                  <a:pt x="643948" y="891730"/>
                  <a:pt x="668679" y="884596"/>
                </a:cubicBezTo>
                <a:cubicBezTo>
                  <a:pt x="696739" y="876036"/>
                  <a:pt x="697214" y="852256"/>
                  <a:pt x="669154" y="824197"/>
                </a:cubicBezTo>
                <a:cubicBezTo>
                  <a:pt x="673435" y="808027"/>
                  <a:pt x="677715" y="791856"/>
                  <a:pt x="684373" y="766650"/>
                </a:cubicBezTo>
                <a:cubicBezTo>
                  <a:pt x="704824" y="763321"/>
                  <a:pt x="732408" y="759041"/>
                  <a:pt x="759992" y="753334"/>
                </a:cubicBezTo>
                <a:cubicBezTo>
                  <a:pt x="762370" y="752858"/>
                  <a:pt x="765223" y="739542"/>
                  <a:pt x="762845" y="735737"/>
                </a:cubicBezTo>
                <a:cubicBezTo>
                  <a:pt x="757614" y="728127"/>
                  <a:pt x="749053" y="723372"/>
                  <a:pt x="733359" y="710531"/>
                </a:cubicBezTo>
                <a:cubicBezTo>
                  <a:pt x="761419" y="700543"/>
                  <a:pt x="781393" y="689605"/>
                  <a:pt x="803271" y="686276"/>
                </a:cubicBezTo>
                <a:cubicBezTo>
                  <a:pt x="823721" y="682946"/>
                  <a:pt x="824196" y="686276"/>
                  <a:pt x="828001" y="653460"/>
                </a:cubicBezTo>
                <a:cubicBezTo>
                  <a:pt x="804222" y="665350"/>
                  <a:pt x="783771" y="675813"/>
                  <a:pt x="763321" y="685800"/>
                </a:cubicBezTo>
                <a:cubicBezTo>
                  <a:pt x="761894" y="683898"/>
                  <a:pt x="759992" y="681995"/>
                  <a:pt x="758565" y="680093"/>
                </a:cubicBezTo>
                <a:cubicBezTo>
                  <a:pt x="768077" y="668679"/>
                  <a:pt x="777589" y="656789"/>
                  <a:pt x="788052" y="645851"/>
                </a:cubicBezTo>
                <a:cubicBezTo>
                  <a:pt x="801368" y="632058"/>
                  <a:pt x="833708" y="629205"/>
                  <a:pt x="815636" y="595914"/>
                </a:cubicBezTo>
                <a:cubicBezTo>
                  <a:pt x="814685" y="594487"/>
                  <a:pt x="844647" y="575939"/>
                  <a:pt x="865573" y="561671"/>
                </a:cubicBezTo>
                <a:cubicBezTo>
                  <a:pt x="877938" y="541221"/>
                  <a:pt x="881743" y="503649"/>
                  <a:pt x="915510" y="493662"/>
                </a:cubicBezTo>
                <a:cubicBezTo>
                  <a:pt x="923595" y="479394"/>
                  <a:pt x="929302" y="464651"/>
                  <a:pt x="938814" y="453237"/>
                </a:cubicBezTo>
                <a:cubicBezTo>
                  <a:pt x="964020" y="423750"/>
                  <a:pt x="992080" y="396642"/>
                  <a:pt x="1016335" y="366679"/>
                </a:cubicBezTo>
                <a:cubicBezTo>
                  <a:pt x="1038212" y="339571"/>
                  <a:pt x="1055809" y="309609"/>
                  <a:pt x="1077210" y="282500"/>
                </a:cubicBezTo>
                <a:cubicBezTo>
                  <a:pt x="1080539" y="278695"/>
                  <a:pt x="1096709" y="285354"/>
                  <a:pt x="1106697" y="286780"/>
                </a:cubicBezTo>
                <a:cubicBezTo>
                  <a:pt x="1095282" y="311036"/>
                  <a:pt x="1083868" y="335291"/>
                  <a:pt x="1071979" y="360972"/>
                </a:cubicBezTo>
                <a:cubicBezTo>
                  <a:pt x="1114306" y="368106"/>
                  <a:pt x="1108123" y="311036"/>
                  <a:pt x="1138086" y="299146"/>
                </a:cubicBezTo>
                <a:cubicBezTo>
                  <a:pt x="1146171" y="316267"/>
                  <a:pt x="1150451" y="333388"/>
                  <a:pt x="1160914" y="344327"/>
                </a:cubicBezTo>
                <a:cubicBezTo>
                  <a:pt x="1166145" y="350034"/>
                  <a:pt x="1182315" y="345278"/>
                  <a:pt x="1193730" y="345278"/>
                </a:cubicBezTo>
                <a:cubicBezTo>
                  <a:pt x="1180413" y="306755"/>
                  <a:pt x="1217985" y="316743"/>
                  <a:pt x="1232252" y="301048"/>
                </a:cubicBezTo>
                <a:cubicBezTo>
                  <a:pt x="1217985" y="299146"/>
                  <a:pt x="1204668" y="301524"/>
                  <a:pt x="1191352" y="303902"/>
                </a:cubicBezTo>
                <a:cubicBezTo>
                  <a:pt x="1182315" y="305328"/>
                  <a:pt x="1172328" y="308658"/>
                  <a:pt x="1164243" y="306755"/>
                </a:cubicBezTo>
                <a:cubicBezTo>
                  <a:pt x="1144268" y="301999"/>
                  <a:pt x="1124769" y="294390"/>
                  <a:pt x="1104794" y="287732"/>
                </a:cubicBezTo>
                <a:cubicBezTo>
                  <a:pt x="1108599" y="280598"/>
                  <a:pt x="1111928" y="268232"/>
                  <a:pt x="1116684" y="267281"/>
                </a:cubicBezTo>
                <a:cubicBezTo>
                  <a:pt x="1157109" y="263001"/>
                  <a:pt x="1197534" y="260147"/>
                  <a:pt x="1237959" y="257769"/>
                </a:cubicBezTo>
                <a:cubicBezTo>
                  <a:pt x="1256032" y="256818"/>
                  <a:pt x="1273629" y="257769"/>
                  <a:pt x="1301213" y="257769"/>
                </a:cubicBezTo>
                <a:cubicBezTo>
                  <a:pt x="1286470" y="229710"/>
                  <a:pt x="1277909" y="212113"/>
                  <a:pt x="1267446" y="192614"/>
                </a:cubicBezTo>
                <a:cubicBezTo>
                  <a:pt x="1282665" y="178822"/>
                  <a:pt x="1299310" y="164554"/>
                  <a:pt x="1314529" y="151237"/>
                </a:cubicBezTo>
                <a:cubicBezTo>
                  <a:pt x="1300262" y="148384"/>
                  <a:pt x="1280287" y="145055"/>
                  <a:pt x="1255556" y="140299"/>
                </a:cubicBezTo>
                <a:cubicBezTo>
                  <a:pt x="1260312" y="153140"/>
                  <a:pt x="1263641" y="160749"/>
                  <a:pt x="1270299" y="177870"/>
                </a:cubicBezTo>
                <a:cubicBezTo>
                  <a:pt x="1253178" y="162176"/>
                  <a:pt x="1243666" y="153615"/>
                  <a:pt x="1233679" y="144579"/>
                </a:cubicBezTo>
                <a:cubicBezTo>
                  <a:pt x="1256507" y="114141"/>
                  <a:pt x="1270299" y="68485"/>
                  <a:pt x="1321663" y="100825"/>
                </a:cubicBezTo>
                <a:cubicBezTo>
                  <a:pt x="1323565" y="102727"/>
                  <a:pt x="1325468" y="104630"/>
                  <a:pt x="1327370" y="107008"/>
                </a:cubicBezTo>
                <a:cubicBezTo>
                  <a:pt x="1335455" y="112239"/>
                  <a:pt x="1345918" y="123178"/>
                  <a:pt x="1350674" y="121275"/>
                </a:cubicBezTo>
                <a:cubicBezTo>
                  <a:pt x="1367795" y="113666"/>
                  <a:pt x="1382538" y="101301"/>
                  <a:pt x="1398709" y="91313"/>
                </a:cubicBezTo>
                <a:cubicBezTo>
                  <a:pt x="1427244" y="74192"/>
                  <a:pt x="1425342" y="60400"/>
                  <a:pt x="1395379" y="48035"/>
                </a:cubicBezTo>
                <a:lnTo>
                  <a:pt x="1396331" y="48986"/>
                </a:lnTo>
                <a:cubicBezTo>
                  <a:pt x="1435329" y="46608"/>
                  <a:pt x="1474327" y="43754"/>
                  <a:pt x="1509521" y="41852"/>
                </a:cubicBezTo>
                <a:cubicBezTo>
                  <a:pt x="1505241" y="36145"/>
                  <a:pt x="1496204" y="23304"/>
                  <a:pt x="1487168" y="10463"/>
                </a:cubicBezTo>
                <a:cubicBezTo>
                  <a:pt x="1490497" y="7134"/>
                  <a:pt x="1493827" y="3329"/>
                  <a:pt x="1497156" y="0"/>
                </a:cubicBezTo>
                <a:cubicBezTo>
                  <a:pt x="1514752" y="14268"/>
                  <a:pt x="1532825" y="28535"/>
                  <a:pt x="1550422" y="43279"/>
                </a:cubicBezTo>
                <a:cubicBezTo>
                  <a:pt x="1552324" y="44705"/>
                  <a:pt x="1550897" y="52315"/>
                  <a:pt x="1548519" y="55168"/>
                </a:cubicBezTo>
                <a:cubicBezTo>
                  <a:pt x="1529971" y="75143"/>
                  <a:pt x="1510948" y="94642"/>
                  <a:pt x="1492400" y="114617"/>
                </a:cubicBezTo>
                <a:cubicBezTo>
                  <a:pt x="1487168" y="120324"/>
                  <a:pt x="1484790" y="127934"/>
                  <a:pt x="1474327" y="146957"/>
                </a:cubicBezTo>
                <a:cubicBezTo>
                  <a:pt x="1468145" y="129836"/>
                  <a:pt x="1464816" y="120324"/>
                  <a:pt x="1461011" y="110337"/>
                </a:cubicBezTo>
                <a:cubicBezTo>
                  <a:pt x="1457206" y="113190"/>
                  <a:pt x="1453877" y="116044"/>
                  <a:pt x="1450072" y="118897"/>
                </a:cubicBezTo>
                <a:cubicBezTo>
                  <a:pt x="1454828" y="128885"/>
                  <a:pt x="1460060" y="139348"/>
                  <a:pt x="1464340" y="148860"/>
                </a:cubicBezTo>
                <a:cubicBezTo>
                  <a:pt x="1443414" y="167407"/>
                  <a:pt x="1422488" y="183578"/>
                  <a:pt x="1404891" y="202601"/>
                </a:cubicBezTo>
                <a:cubicBezTo>
                  <a:pt x="1400135" y="207357"/>
                  <a:pt x="1405367" y="221625"/>
                  <a:pt x="1406794" y="236844"/>
                </a:cubicBezTo>
                <a:cubicBezTo>
                  <a:pt x="1389672" y="233990"/>
                  <a:pt x="1371600" y="230661"/>
                  <a:pt x="1358284" y="228759"/>
                </a:cubicBezTo>
                <a:cubicBezTo>
                  <a:pt x="1347821" y="247307"/>
                  <a:pt x="1336882" y="265855"/>
                  <a:pt x="1326419" y="284403"/>
                </a:cubicBezTo>
                <a:cubicBezTo>
                  <a:pt x="1328797" y="285354"/>
                  <a:pt x="1331651" y="286780"/>
                  <a:pt x="1334028" y="287732"/>
                </a:cubicBezTo>
                <a:cubicBezTo>
                  <a:pt x="1330699" y="298670"/>
                  <a:pt x="1331175" y="313413"/>
                  <a:pt x="1324041" y="320547"/>
                </a:cubicBezTo>
                <a:cubicBezTo>
                  <a:pt x="1284092" y="360972"/>
                  <a:pt x="1242240" y="399971"/>
                  <a:pt x="1200388" y="439920"/>
                </a:cubicBezTo>
                <a:cubicBezTo>
                  <a:pt x="1213229" y="443249"/>
                  <a:pt x="1225118" y="446103"/>
                  <a:pt x="1237008" y="448481"/>
                </a:cubicBezTo>
                <a:cubicBezTo>
                  <a:pt x="1237008" y="450859"/>
                  <a:pt x="1237008" y="453237"/>
                  <a:pt x="1237008" y="455139"/>
                </a:cubicBezTo>
                <a:cubicBezTo>
                  <a:pt x="1227021" y="457517"/>
                  <a:pt x="1217509" y="459895"/>
                  <a:pt x="1204193" y="463224"/>
                </a:cubicBezTo>
                <a:cubicBezTo>
                  <a:pt x="1205144" y="473687"/>
                  <a:pt x="1205619" y="484626"/>
                  <a:pt x="1206570" y="495564"/>
                </a:cubicBezTo>
                <a:cubicBezTo>
                  <a:pt x="1203717" y="496991"/>
                  <a:pt x="1200863" y="498418"/>
                  <a:pt x="1198485" y="499369"/>
                </a:cubicBezTo>
                <a:cubicBezTo>
                  <a:pt x="1190400" y="490333"/>
                  <a:pt x="1182315" y="481297"/>
                  <a:pt x="1169950" y="467029"/>
                </a:cubicBezTo>
                <a:cubicBezTo>
                  <a:pt x="1158536" y="490808"/>
                  <a:pt x="1148073" y="512210"/>
                  <a:pt x="1136183" y="536941"/>
                </a:cubicBezTo>
                <a:cubicBezTo>
                  <a:pt x="1145219" y="548355"/>
                  <a:pt x="1158060" y="564525"/>
                  <a:pt x="1177559" y="588304"/>
                </a:cubicBezTo>
                <a:cubicBezTo>
                  <a:pt x="1141890" y="588304"/>
                  <a:pt x="1117160" y="588304"/>
                  <a:pt x="1091002" y="588304"/>
                </a:cubicBezTo>
                <a:cubicBezTo>
                  <a:pt x="1110501" y="607803"/>
                  <a:pt x="1118586" y="626827"/>
                  <a:pt x="1103368" y="651082"/>
                </a:cubicBezTo>
                <a:cubicBezTo>
                  <a:pt x="1085771" y="679617"/>
                  <a:pt x="1069601" y="709580"/>
                  <a:pt x="1051528" y="738115"/>
                </a:cubicBezTo>
                <a:cubicBezTo>
                  <a:pt x="1035358" y="763321"/>
                  <a:pt x="998738" y="759041"/>
                  <a:pt x="975910" y="728603"/>
                </a:cubicBezTo>
                <a:cubicBezTo>
                  <a:pt x="965922" y="744773"/>
                  <a:pt x="956410" y="759516"/>
                  <a:pt x="949277" y="771406"/>
                </a:cubicBezTo>
                <a:cubicBezTo>
                  <a:pt x="973056" y="776638"/>
                  <a:pt x="992555" y="781393"/>
                  <a:pt x="1012054" y="785674"/>
                </a:cubicBezTo>
                <a:cubicBezTo>
                  <a:pt x="1012054" y="789003"/>
                  <a:pt x="1011579" y="792332"/>
                  <a:pt x="1011579" y="795661"/>
                </a:cubicBezTo>
                <a:cubicBezTo>
                  <a:pt x="1000165" y="796137"/>
                  <a:pt x="988750" y="797088"/>
                  <a:pt x="977812" y="797564"/>
                </a:cubicBezTo>
                <a:cubicBezTo>
                  <a:pt x="981617" y="798990"/>
                  <a:pt x="984946" y="800893"/>
                  <a:pt x="988750" y="802319"/>
                </a:cubicBezTo>
                <a:cubicBezTo>
                  <a:pt x="982568" y="814209"/>
                  <a:pt x="975434" y="825623"/>
                  <a:pt x="970678" y="837989"/>
                </a:cubicBezTo>
                <a:cubicBezTo>
                  <a:pt x="968300" y="844171"/>
                  <a:pt x="972580" y="855110"/>
                  <a:pt x="968776" y="858915"/>
                </a:cubicBezTo>
                <a:cubicBezTo>
                  <a:pt x="958788" y="869378"/>
                  <a:pt x="946423" y="876987"/>
                  <a:pt x="935009" y="885548"/>
                </a:cubicBezTo>
                <a:cubicBezTo>
                  <a:pt x="928826" y="876987"/>
                  <a:pt x="921692" y="868902"/>
                  <a:pt x="916461" y="859390"/>
                </a:cubicBezTo>
                <a:cubicBezTo>
                  <a:pt x="911705" y="849878"/>
                  <a:pt x="909327" y="839415"/>
                  <a:pt x="905047" y="827526"/>
                </a:cubicBezTo>
                <a:cubicBezTo>
                  <a:pt x="885072" y="855585"/>
                  <a:pt x="867000" y="876987"/>
                  <a:pt x="853683" y="901242"/>
                </a:cubicBezTo>
                <a:cubicBezTo>
                  <a:pt x="837037" y="931204"/>
                  <a:pt x="862719" y="927875"/>
                  <a:pt x="883645" y="929302"/>
                </a:cubicBezTo>
                <a:cubicBezTo>
                  <a:pt x="875560" y="935009"/>
                  <a:pt x="870329" y="938338"/>
                  <a:pt x="869853" y="938814"/>
                </a:cubicBezTo>
                <a:cubicBezTo>
                  <a:pt x="877938" y="959264"/>
                  <a:pt x="885548" y="978763"/>
                  <a:pt x="893157" y="997787"/>
                </a:cubicBezTo>
                <a:cubicBezTo>
                  <a:pt x="874609" y="1003494"/>
                  <a:pt x="856537" y="1009676"/>
                  <a:pt x="837037" y="1015859"/>
                </a:cubicBezTo>
                <a:cubicBezTo>
                  <a:pt x="834660" y="993506"/>
                  <a:pt x="832757" y="977336"/>
                  <a:pt x="831330" y="961642"/>
                </a:cubicBezTo>
                <a:cubicBezTo>
                  <a:pt x="826574" y="962117"/>
                  <a:pt x="822294" y="962593"/>
                  <a:pt x="817538" y="963069"/>
                </a:cubicBezTo>
                <a:cubicBezTo>
                  <a:pt x="817538" y="990177"/>
                  <a:pt x="817538" y="1017286"/>
                  <a:pt x="817538" y="1045346"/>
                </a:cubicBezTo>
                <a:cubicBezTo>
                  <a:pt x="832282" y="1046772"/>
                  <a:pt x="844171" y="1047724"/>
                  <a:pt x="857488" y="1048675"/>
                </a:cubicBezTo>
                <a:cubicBezTo>
                  <a:pt x="847500" y="1065320"/>
                  <a:pt x="839415" y="1079113"/>
                  <a:pt x="830855" y="1093380"/>
                </a:cubicBezTo>
                <a:cubicBezTo>
                  <a:pt x="820867" y="1087673"/>
                  <a:pt x="809453" y="1083868"/>
                  <a:pt x="801368" y="1075783"/>
                </a:cubicBezTo>
                <a:cubicBezTo>
                  <a:pt x="791856" y="1066272"/>
                  <a:pt x="785674" y="1053906"/>
                  <a:pt x="775211" y="1038687"/>
                </a:cubicBezTo>
                <a:cubicBezTo>
                  <a:pt x="769028" y="1055333"/>
                  <a:pt x="763321" y="1071979"/>
                  <a:pt x="757138" y="1088149"/>
                </a:cubicBezTo>
                <a:cubicBezTo>
                  <a:pt x="760943" y="1086246"/>
                  <a:pt x="764748" y="1084344"/>
                  <a:pt x="768077" y="1082442"/>
                </a:cubicBezTo>
                <a:cubicBezTo>
                  <a:pt x="782345" y="1099087"/>
                  <a:pt x="797088" y="1115257"/>
                  <a:pt x="808978" y="1133805"/>
                </a:cubicBezTo>
                <a:cubicBezTo>
                  <a:pt x="809929" y="1135708"/>
                  <a:pt x="792808" y="1149500"/>
                  <a:pt x="780918" y="1160438"/>
                </a:cubicBezTo>
                <a:cubicBezTo>
                  <a:pt x="781869" y="1163292"/>
                  <a:pt x="784247" y="1173279"/>
                  <a:pt x="787576" y="1187547"/>
                </a:cubicBezTo>
                <a:cubicBezTo>
                  <a:pt x="767601" y="1187547"/>
                  <a:pt x="751431" y="1187547"/>
                  <a:pt x="744298" y="1187547"/>
                </a:cubicBezTo>
                <a:cubicBezTo>
                  <a:pt x="731457" y="1202766"/>
                  <a:pt x="724323" y="1218460"/>
                  <a:pt x="716713" y="1218460"/>
                </a:cubicBezTo>
                <a:cubicBezTo>
                  <a:pt x="680568" y="1219887"/>
                  <a:pt x="681520" y="1242240"/>
                  <a:pt x="683898" y="1267446"/>
                </a:cubicBezTo>
                <a:cubicBezTo>
                  <a:pt x="683898" y="1267446"/>
                  <a:pt x="683898" y="1265544"/>
                  <a:pt x="683898" y="1265544"/>
                </a:cubicBezTo>
                <a:cubicBezTo>
                  <a:pt x="692458" y="1285994"/>
                  <a:pt x="701019" y="1306920"/>
                  <a:pt x="709104" y="1327370"/>
                </a:cubicBezTo>
                <a:cubicBezTo>
                  <a:pt x="706250" y="1330699"/>
                  <a:pt x="702921" y="1333553"/>
                  <a:pt x="700068" y="1336882"/>
                </a:cubicBezTo>
                <a:cubicBezTo>
                  <a:pt x="682471" y="1328797"/>
                  <a:pt x="664398" y="1320236"/>
                  <a:pt x="647277" y="1312627"/>
                </a:cubicBezTo>
                <a:cubicBezTo>
                  <a:pt x="638241" y="1323090"/>
                  <a:pt x="629680" y="1333553"/>
                  <a:pt x="614937" y="1351150"/>
                </a:cubicBezTo>
                <a:cubicBezTo>
                  <a:pt x="637765" y="1349247"/>
                  <a:pt x="653936" y="1349723"/>
                  <a:pt x="668679" y="1345918"/>
                </a:cubicBezTo>
                <a:cubicBezTo>
                  <a:pt x="703397" y="1336406"/>
                  <a:pt x="706250" y="1356381"/>
                  <a:pt x="699592" y="1379685"/>
                </a:cubicBezTo>
                <a:cubicBezTo>
                  <a:pt x="694836" y="1396806"/>
                  <a:pt x="683422" y="1412025"/>
                  <a:pt x="673435" y="1427244"/>
                </a:cubicBezTo>
                <a:cubicBezTo>
                  <a:pt x="643473" y="1473376"/>
                  <a:pt x="646326" y="1486217"/>
                  <a:pt x="695312" y="1508570"/>
                </a:cubicBezTo>
                <a:cubicBezTo>
                  <a:pt x="672008" y="1565641"/>
                  <a:pt x="613986" y="1523789"/>
                  <a:pt x="573085" y="1551849"/>
                </a:cubicBezTo>
                <a:cubicBezTo>
                  <a:pt x="614937" y="1549946"/>
                  <a:pt x="633961" y="1559458"/>
                  <a:pt x="612084" y="1598932"/>
                </a:cubicBezTo>
                <a:cubicBezTo>
                  <a:pt x="600194" y="1620333"/>
                  <a:pt x="595438" y="1645540"/>
                  <a:pt x="586877" y="1672648"/>
                </a:cubicBezTo>
                <a:cubicBezTo>
                  <a:pt x="602096" y="1676928"/>
                  <a:pt x="617315" y="1681209"/>
                  <a:pt x="640619" y="1687392"/>
                </a:cubicBezTo>
                <a:cubicBezTo>
                  <a:pt x="626351" y="1696428"/>
                  <a:pt x="617315" y="1700708"/>
                  <a:pt x="609230" y="1706891"/>
                </a:cubicBezTo>
                <a:cubicBezTo>
                  <a:pt x="595914" y="1717354"/>
                  <a:pt x="584975" y="1732573"/>
                  <a:pt x="570232" y="1738755"/>
                </a:cubicBezTo>
                <a:cubicBezTo>
                  <a:pt x="548355" y="1747791"/>
                  <a:pt x="524100" y="1750169"/>
                  <a:pt x="500796" y="1755401"/>
                </a:cubicBezTo>
                <a:cubicBezTo>
                  <a:pt x="499844" y="1751596"/>
                  <a:pt x="498893" y="1747791"/>
                  <a:pt x="497942" y="1743511"/>
                </a:cubicBezTo>
                <a:cubicBezTo>
                  <a:pt x="490333" y="1753974"/>
                  <a:pt x="483199" y="1764913"/>
                  <a:pt x="472260" y="1780131"/>
                </a:cubicBezTo>
                <a:cubicBezTo>
                  <a:pt x="515063" y="1764913"/>
                  <a:pt x="535514" y="1800582"/>
                  <a:pt x="564049" y="1811045"/>
                </a:cubicBezTo>
                <a:cubicBezTo>
                  <a:pt x="630632" y="1835775"/>
                  <a:pt x="549781" y="1874774"/>
                  <a:pt x="588304" y="1898078"/>
                </a:cubicBezTo>
                <a:cubicBezTo>
                  <a:pt x="559293" y="1905211"/>
                  <a:pt x="537892" y="1910443"/>
                  <a:pt x="516490" y="1916150"/>
                </a:cubicBezTo>
                <a:cubicBezTo>
                  <a:pt x="515539" y="1920430"/>
                  <a:pt x="514588" y="1924711"/>
                  <a:pt x="513637" y="1928991"/>
                </a:cubicBezTo>
                <a:cubicBezTo>
                  <a:pt x="535038" y="1940405"/>
                  <a:pt x="556440" y="1952295"/>
                  <a:pt x="584024" y="1967038"/>
                </a:cubicBezTo>
                <a:cubicBezTo>
                  <a:pt x="552159" y="1976074"/>
                  <a:pt x="525051" y="1983684"/>
                  <a:pt x="495564" y="1992244"/>
                </a:cubicBezTo>
                <a:cubicBezTo>
                  <a:pt x="498893" y="2002232"/>
                  <a:pt x="502222" y="2013170"/>
                  <a:pt x="503649" y="2017451"/>
                </a:cubicBezTo>
                <a:cubicBezTo>
                  <a:pt x="514112" y="2008414"/>
                  <a:pt x="523624" y="2000329"/>
                  <a:pt x="538367" y="1987488"/>
                </a:cubicBezTo>
                <a:cubicBezTo>
                  <a:pt x="535514" y="2027438"/>
                  <a:pt x="533611" y="2056924"/>
                  <a:pt x="531709" y="2086887"/>
                </a:cubicBezTo>
                <a:cubicBezTo>
                  <a:pt x="531233" y="2091167"/>
                  <a:pt x="531709" y="2098301"/>
                  <a:pt x="529807" y="2098776"/>
                </a:cubicBezTo>
                <a:cubicBezTo>
                  <a:pt x="491759" y="2112093"/>
                  <a:pt x="499369" y="2148713"/>
                  <a:pt x="489382" y="2176297"/>
                </a:cubicBezTo>
                <a:cubicBezTo>
                  <a:pt x="487004" y="2182005"/>
                  <a:pt x="477967" y="2184858"/>
                  <a:pt x="473211" y="2190090"/>
                </a:cubicBezTo>
                <a:cubicBezTo>
                  <a:pt x="466553" y="2198650"/>
                  <a:pt x="460846" y="2208162"/>
                  <a:pt x="455139" y="2217198"/>
                </a:cubicBezTo>
                <a:cubicBezTo>
                  <a:pt x="464651" y="2215296"/>
                  <a:pt x="474638" y="2214345"/>
                  <a:pt x="484150" y="2211491"/>
                </a:cubicBezTo>
                <a:cubicBezTo>
                  <a:pt x="490808" y="2209589"/>
                  <a:pt x="496515" y="2205308"/>
                  <a:pt x="502698" y="2202455"/>
                </a:cubicBezTo>
                <a:cubicBezTo>
                  <a:pt x="506503" y="2204357"/>
                  <a:pt x="510307" y="2206735"/>
                  <a:pt x="514112" y="2208638"/>
                </a:cubicBezTo>
                <a:cubicBezTo>
                  <a:pt x="506503" y="2222430"/>
                  <a:pt x="501271" y="2246209"/>
                  <a:pt x="491284" y="2248112"/>
                </a:cubicBezTo>
                <a:cubicBezTo>
                  <a:pt x="460846" y="2254294"/>
                  <a:pt x="464175" y="2269037"/>
                  <a:pt x="471309" y="2290439"/>
                </a:cubicBezTo>
                <a:cubicBezTo>
                  <a:pt x="474638" y="2299951"/>
                  <a:pt x="472736" y="2311365"/>
                  <a:pt x="473687" y="2322779"/>
                </a:cubicBezTo>
                <a:cubicBezTo>
                  <a:pt x="479394" y="2321352"/>
                  <a:pt x="488430" y="2318499"/>
                  <a:pt x="496040" y="2316121"/>
                </a:cubicBezTo>
                <a:cubicBezTo>
                  <a:pt x="493186" y="2338474"/>
                  <a:pt x="490808" y="2358924"/>
                  <a:pt x="487004" y="2387935"/>
                </a:cubicBezTo>
                <a:cubicBezTo>
                  <a:pt x="482723" y="2395544"/>
                  <a:pt x="474163" y="2412190"/>
                  <a:pt x="465602" y="2428360"/>
                </a:cubicBezTo>
                <a:cubicBezTo>
                  <a:pt x="446578" y="2399349"/>
                  <a:pt x="431835" y="2401251"/>
                  <a:pt x="415665" y="2432640"/>
                </a:cubicBezTo>
                <a:cubicBezTo>
                  <a:pt x="432311" y="2447859"/>
                  <a:pt x="448956" y="2463078"/>
                  <a:pt x="473211" y="2485431"/>
                </a:cubicBezTo>
                <a:cubicBezTo>
                  <a:pt x="441823" y="2491613"/>
                  <a:pt x="422799" y="2495418"/>
                  <a:pt x="395215" y="2501125"/>
                </a:cubicBezTo>
                <a:cubicBezTo>
                  <a:pt x="407580" y="2517771"/>
                  <a:pt x="415665" y="2533465"/>
                  <a:pt x="424226" y="2549635"/>
                </a:cubicBezTo>
                <a:lnTo>
                  <a:pt x="424226" y="2549635"/>
                </a:lnTo>
                <a:close/>
                <a:moveTo>
                  <a:pt x="610181" y="3640162"/>
                </a:moveTo>
                <a:cubicBezTo>
                  <a:pt x="606377" y="3642064"/>
                  <a:pt x="603047" y="3643966"/>
                  <a:pt x="599243" y="3645869"/>
                </a:cubicBezTo>
                <a:cubicBezTo>
                  <a:pt x="619693" y="3709598"/>
                  <a:pt x="640619" y="3773327"/>
                  <a:pt x="662496" y="3841336"/>
                </a:cubicBezTo>
                <a:cubicBezTo>
                  <a:pt x="672959" y="3833251"/>
                  <a:pt x="680093" y="3827544"/>
                  <a:pt x="684849" y="3823739"/>
                </a:cubicBezTo>
                <a:cubicBezTo>
                  <a:pt x="647753" y="3762864"/>
                  <a:pt x="643473" y="3701988"/>
                  <a:pt x="664398" y="3638260"/>
                </a:cubicBezTo>
                <a:cubicBezTo>
                  <a:pt x="657265" y="3647771"/>
                  <a:pt x="650606" y="3657283"/>
                  <a:pt x="642521" y="3667746"/>
                </a:cubicBezTo>
                <a:cubicBezTo>
                  <a:pt x="630156" y="3656807"/>
                  <a:pt x="620169" y="3648722"/>
                  <a:pt x="610181" y="3640162"/>
                </a:cubicBezTo>
                <a:close/>
                <a:moveTo>
                  <a:pt x="6476577" y="5125903"/>
                </a:moveTo>
                <a:cubicBezTo>
                  <a:pt x="6478004" y="5129233"/>
                  <a:pt x="6478955" y="5133037"/>
                  <a:pt x="6480382" y="5136367"/>
                </a:cubicBezTo>
                <a:cubicBezTo>
                  <a:pt x="6486089" y="5128281"/>
                  <a:pt x="6495601" y="5120196"/>
                  <a:pt x="6496552" y="5111636"/>
                </a:cubicBezTo>
                <a:cubicBezTo>
                  <a:pt x="6499881" y="5074540"/>
                  <a:pt x="6510819" y="5045529"/>
                  <a:pt x="6552196" y="5036017"/>
                </a:cubicBezTo>
                <a:cubicBezTo>
                  <a:pt x="6557903" y="5034590"/>
                  <a:pt x="6561708" y="5022225"/>
                  <a:pt x="6568366" y="5011286"/>
                </a:cubicBezTo>
                <a:cubicBezTo>
                  <a:pt x="6538879" y="5017469"/>
                  <a:pt x="6517953" y="5022225"/>
                  <a:pt x="6497027" y="5026505"/>
                </a:cubicBezTo>
                <a:cubicBezTo>
                  <a:pt x="6490369" y="5059321"/>
                  <a:pt x="6483711" y="5092612"/>
                  <a:pt x="6476577" y="5125903"/>
                </a:cubicBezTo>
                <a:close/>
                <a:moveTo>
                  <a:pt x="559293" y="1162341"/>
                </a:moveTo>
                <a:cubicBezTo>
                  <a:pt x="557866" y="1167572"/>
                  <a:pt x="556440" y="1173279"/>
                  <a:pt x="555013" y="1178511"/>
                </a:cubicBezTo>
                <a:cubicBezTo>
                  <a:pt x="572134" y="1194205"/>
                  <a:pt x="588780" y="1209900"/>
                  <a:pt x="605901" y="1225594"/>
                </a:cubicBezTo>
                <a:cubicBezTo>
                  <a:pt x="610657" y="1223216"/>
                  <a:pt x="615413" y="1220838"/>
                  <a:pt x="620644" y="1218936"/>
                </a:cubicBezTo>
                <a:cubicBezTo>
                  <a:pt x="616840" y="1201339"/>
                  <a:pt x="618266" y="1178986"/>
                  <a:pt x="607803" y="1168048"/>
                </a:cubicBezTo>
                <a:cubicBezTo>
                  <a:pt x="598767" y="1159012"/>
                  <a:pt x="575939" y="1163767"/>
                  <a:pt x="559293" y="1162341"/>
                </a:cubicBezTo>
                <a:close/>
                <a:moveTo>
                  <a:pt x="907425" y="643948"/>
                </a:moveTo>
                <a:cubicBezTo>
                  <a:pt x="906473" y="647753"/>
                  <a:pt x="905522" y="651558"/>
                  <a:pt x="904096" y="655362"/>
                </a:cubicBezTo>
                <a:cubicBezTo>
                  <a:pt x="925497" y="662021"/>
                  <a:pt x="946899" y="668203"/>
                  <a:pt x="970203" y="675337"/>
                </a:cubicBezTo>
                <a:cubicBezTo>
                  <a:pt x="974483" y="655362"/>
                  <a:pt x="978288" y="635388"/>
                  <a:pt x="984946" y="604474"/>
                </a:cubicBezTo>
                <a:cubicBezTo>
                  <a:pt x="952130" y="621120"/>
                  <a:pt x="929777" y="632534"/>
                  <a:pt x="907425" y="643948"/>
                </a:cubicBezTo>
                <a:close/>
                <a:moveTo>
                  <a:pt x="1069125" y="652033"/>
                </a:moveTo>
                <a:cubicBezTo>
                  <a:pt x="1032029" y="632058"/>
                  <a:pt x="1016810" y="656789"/>
                  <a:pt x="1005872" y="685324"/>
                </a:cubicBezTo>
                <a:cubicBezTo>
                  <a:pt x="1004445" y="689129"/>
                  <a:pt x="1013006" y="697214"/>
                  <a:pt x="1016810" y="703397"/>
                </a:cubicBezTo>
                <a:cubicBezTo>
                  <a:pt x="1037736" y="690080"/>
                  <a:pt x="1080064" y="697690"/>
                  <a:pt x="1069125" y="652033"/>
                </a:cubicBezTo>
                <a:close/>
                <a:moveTo>
                  <a:pt x="399971" y="1678355"/>
                </a:moveTo>
                <a:cubicBezTo>
                  <a:pt x="418519" y="1678355"/>
                  <a:pt x="434213" y="1678355"/>
                  <a:pt x="452761" y="1678355"/>
                </a:cubicBezTo>
                <a:cubicBezTo>
                  <a:pt x="428030" y="1618907"/>
                  <a:pt x="401873" y="1678831"/>
                  <a:pt x="370484" y="1668368"/>
                </a:cubicBezTo>
                <a:cubicBezTo>
                  <a:pt x="379045" y="1693574"/>
                  <a:pt x="385227" y="1711646"/>
                  <a:pt x="391410" y="1729243"/>
                </a:cubicBezTo>
                <a:cubicBezTo>
                  <a:pt x="394264" y="1728292"/>
                  <a:pt x="397117" y="1727341"/>
                  <a:pt x="399971" y="1726390"/>
                </a:cubicBezTo>
                <a:cubicBezTo>
                  <a:pt x="399971" y="1710695"/>
                  <a:pt x="399971" y="1695001"/>
                  <a:pt x="399971" y="1678355"/>
                </a:cubicBezTo>
                <a:close/>
                <a:moveTo>
                  <a:pt x="6772869" y="4685032"/>
                </a:moveTo>
                <a:cubicBezTo>
                  <a:pt x="6772394" y="4689312"/>
                  <a:pt x="6771918" y="4694068"/>
                  <a:pt x="6771443" y="4698348"/>
                </a:cubicBezTo>
                <a:cubicBezTo>
                  <a:pt x="6790942" y="4705007"/>
                  <a:pt x="6809965" y="4711665"/>
                  <a:pt x="6831367" y="4718799"/>
                </a:cubicBezTo>
                <a:cubicBezTo>
                  <a:pt x="6835172" y="4702629"/>
                  <a:pt x="6838501" y="4686934"/>
                  <a:pt x="6841830" y="4671716"/>
                </a:cubicBezTo>
                <a:cubicBezTo>
                  <a:pt x="6819002" y="4676471"/>
                  <a:pt x="6796173" y="4680752"/>
                  <a:pt x="6772869" y="4685032"/>
                </a:cubicBezTo>
                <a:close/>
                <a:moveTo>
                  <a:pt x="825148" y="4085789"/>
                </a:moveTo>
                <a:cubicBezTo>
                  <a:pt x="820867" y="4083411"/>
                  <a:pt x="816587" y="4081033"/>
                  <a:pt x="812782" y="4078180"/>
                </a:cubicBezTo>
                <a:cubicBezTo>
                  <a:pt x="798515" y="4091496"/>
                  <a:pt x="783771" y="4104813"/>
                  <a:pt x="760468" y="4126214"/>
                </a:cubicBezTo>
                <a:cubicBezTo>
                  <a:pt x="783296" y="4132873"/>
                  <a:pt x="806600" y="4141433"/>
                  <a:pt x="807551" y="4139531"/>
                </a:cubicBezTo>
                <a:cubicBezTo>
                  <a:pt x="815636" y="4122885"/>
                  <a:pt x="819916" y="4103862"/>
                  <a:pt x="825148" y="4085789"/>
                </a:cubicBezTo>
                <a:close/>
                <a:moveTo>
                  <a:pt x="6682507" y="4836745"/>
                </a:moveTo>
                <a:cubicBezTo>
                  <a:pt x="6678227" y="4841025"/>
                  <a:pt x="6673947" y="4845306"/>
                  <a:pt x="6669666" y="4850062"/>
                </a:cubicBezTo>
                <a:cubicBezTo>
                  <a:pt x="6677276" y="4863854"/>
                  <a:pt x="6684410" y="4878121"/>
                  <a:pt x="6692970" y="4894291"/>
                </a:cubicBezTo>
                <a:cubicBezTo>
                  <a:pt x="6704860" y="4889060"/>
                  <a:pt x="6716750" y="4883829"/>
                  <a:pt x="6728640" y="4878121"/>
                </a:cubicBezTo>
                <a:cubicBezTo>
                  <a:pt x="6730066" y="4873841"/>
                  <a:pt x="6731493" y="4869085"/>
                  <a:pt x="6732920" y="4864805"/>
                </a:cubicBezTo>
                <a:cubicBezTo>
                  <a:pt x="6716274" y="4855293"/>
                  <a:pt x="6699153" y="4845781"/>
                  <a:pt x="6682507" y="4836745"/>
                </a:cubicBezTo>
                <a:close/>
              </a:path>
            </a:pathLst>
          </a:custGeom>
          <a:solidFill>
            <a:schemeClr val="accent1"/>
          </a:solidFill>
          <a:ln w="4754" cap="flat">
            <a:noFill/>
            <a:miter/>
          </a:ln>
        </p:spPr>
        <p:txBody>
          <a:bodyPr vert="horz" wrap="square" lIns="91440" tIns="45720" rIns="91440" bIns="45720" rtlCol="0" anchor="ctr"/>
          <a:p>
            <a:pPr algn="l">
              <a:lnSpc>
                <a:spcPct val="110000"/>
              </a:lnSpc>
            </a:pPr>
            <a:endParaRPr kumimoji="1" lang="zh-CN" altLang="en-US"/>
          </a:p>
        </p:txBody>
      </p:sp>
      <p:sp>
        <p:nvSpPr>
          <p:cNvPr id="5" name="标题 1"/>
          <p:cNvSpPr txBox="1"/>
          <p:nvPr>
            <p:custDataLst>
              <p:tags r:id="rId4"/>
            </p:custDataLst>
          </p:nvPr>
        </p:nvSpPr>
        <p:spPr>
          <a:xfrm>
            <a:off x="396240" y="651237"/>
            <a:ext cx="4495800" cy="463413"/>
          </a:xfrm>
          <a:prstGeom prst="rect">
            <a:avLst/>
          </a:prstGeom>
          <a:noFill/>
          <a:ln w="12700" cap="sq">
            <a:noFill/>
            <a:miter/>
          </a:ln>
        </p:spPr>
        <p:txBody>
          <a:bodyPr vert="horz" wrap="square" lIns="0" tIns="0" rIns="0" bIns="0" rtlCol="0" anchor="b"/>
          <a:p>
            <a:pPr algn="l">
              <a:lnSpc>
                <a:spcPct val="110000"/>
              </a:lnSpc>
            </a:pPr>
            <a:r>
              <a:rPr kumimoji="1" lang="zh-CN" altLang="en-US"/>
              <a:t>功能描述</a:t>
            </a:r>
            <a:endParaRPr kumimoji="1" lang="zh-CN" altLang="en-US"/>
          </a:p>
        </p:txBody>
      </p:sp>
      <p:sp>
        <p:nvSpPr>
          <p:cNvPr id="17" name="标题 1"/>
          <p:cNvSpPr txBox="1"/>
          <p:nvPr>
            <p:custDataLst>
              <p:tags r:id="rId5"/>
            </p:custDataLst>
          </p:nvPr>
        </p:nvSpPr>
        <p:spPr>
          <a:xfrm>
            <a:off x="180340" y="1166495"/>
            <a:ext cx="4667250" cy="3269615"/>
          </a:xfrm>
          <a:prstGeom prst="rect">
            <a:avLst/>
          </a:prstGeom>
          <a:noFill/>
          <a:ln cap="sq">
            <a:noFill/>
          </a:ln>
        </p:spPr>
        <p:txBody>
          <a:bodyPr vert="horz" wrap="square" lIns="0" tIns="0" rIns="0" bIns="0" rtlCol="0" anchor="t"/>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1</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直观展示核心贡献者排名</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本模块通过可视化方式展示</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Gitup</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仓库贡献者排名，聚焦对仓库贡献最多的前</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10</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名开发者，便于快速了解项目中核心人员的贡献情况。</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2</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提交次数量化贡献价值</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排名依据贡献者的代码提交次数进行计算，右侧的数值清晰地反映了每位贡献者的代码提交总量，为评估个人贡献度提供了量化标准。</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p:txBody>
      </p:sp>
      <p:pic>
        <p:nvPicPr>
          <p:cNvPr id="11" name="图片 10"/>
          <p:cNvPicPr>
            <a:picLocks noChangeAspect="1"/>
          </p:cNvPicPr>
          <p:nvPr/>
        </p:nvPicPr>
        <p:blipFill>
          <a:blip r:embed="rId6"/>
          <a:stretch>
            <a:fillRect/>
          </a:stretch>
        </p:blipFill>
        <p:spPr>
          <a:xfrm>
            <a:off x="4932680" y="651510"/>
            <a:ext cx="3536315" cy="369125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5"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32" name="TextBox 10"/>
          <p:cNvSpPr txBox="1"/>
          <p:nvPr/>
        </p:nvSpPr>
        <p:spPr>
          <a:xfrm>
            <a:off x="36195" y="3175"/>
            <a:ext cx="2336800" cy="429895"/>
          </a:xfrm>
          <a:prstGeom prst="rect">
            <a:avLst/>
          </a:prstGeom>
          <a:noFill/>
        </p:spPr>
        <p:txBody>
          <a:bodyPr wrap="none" rtlCol="0">
            <a:noAutofit/>
          </a:bodyPr>
          <a:lstStyle/>
          <a:p>
            <a:pPr algn="l">
              <a:lnSpc>
                <a:spcPct val="110000"/>
              </a:lnSpc>
            </a:pPr>
            <a:r>
              <a:rPr kumimoji="1" lang="en-US" altLang="zh-CN" sz="20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贡献者排名</a:t>
            </a:r>
            <a:endParaRPr lang="zh-CN" altLang="en-US" sz="2000" b="1" spc="300" dirty="0">
              <a:solidFill>
                <a:srgbClr val="000000"/>
              </a:solidFill>
              <a:latin typeface="宋体" panose="02010600030101010101" pitchFamily="2" charset="-122"/>
              <a:cs typeface="+mn-ea"/>
              <a:sym typeface="+mn-lt"/>
            </a:endParaRPr>
          </a:p>
        </p:txBody>
      </p:sp>
      <p:sp>
        <p:nvSpPr>
          <p:cNvPr id="6" name="标题 1"/>
          <p:cNvSpPr txBox="1"/>
          <p:nvPr>
            <p:custDataLst>
              <p:tags r:id="rId3"/>
            </p:custDataLst>
          </p:nvPr>
        </p:nvSpPr>
        <p:spPr>
          <a:xfrm rot="8416797" flipH="1">
            <a:off x="181039" y="604419"/>
            <a:ext cx="454476" cy="390984"/>
          </a:xfrm>
          <a:custGeom>
            <a:avLst/>
            <a:gdLst>
              <a:gd name="connsiteX0" fmla="*/ 424226 w 7966123"/>
              <a:gd name="connsiteY0" fmla="*/ 2549635 h 6853244"/>
              <a:gd name="connsiteX1" fmla="*/ 412812 w 7966123"/>
              <a:gd name="connsiteY1" fmla="*/ 2581500 h 6853244"/>
              <a:gd name="connsiteX2" fmla="*/ 453237 w 7966123"/>
              <a:gd name="connsiteY2" fmla="*/ 2581500 h 6853244"/>
              <a:gd name="connsiteX3" fmla="*/ 412812 w 7966123"/>
              <a:gd name="connsiteY3" fmla="*/ 2638571 h 6853244"/>
              <a:gd name="connsiteX4" fmla="*/ 473687 w 7966123"/>
              <a:gd name="connsiteY4" fmla="*/ 2665679 h 6853244"/>
              <a:gd name="connsiteX5" fmla="*/ 462273 w 7966123"/>
              <a:gd name="connsiteY5" fmla="*/ 2666155 h 6853244"/>
              <a:gd name="connsiteX6" fmla="*/ 475589 w 7966123"/>
              <a:gd name="connsiteY6" fmla="*/ 2767931 h 6853244"/>
              <a:gd name="connsiteX7" fmla="*/ 418519 w 7966123"/>
              <a:gd name="connsiteY7" fmla="*/ 2816917 h 6853244"/>
              <a:gd name="connsiteX8" fmla="*/ 440871 w 7966123"/>
              <a:gd name="connsiteY8" fmla="*/ 2857817 h 6853244"/>
              <a:gd name="connsiteX9" fmla="*/ 441823 w 7966123"/>
              <a:gd name="connsiteY9" fmla="*/ 2902523 h 6853244"/>
              <a:gd name="connsiteX10" fmla="*/ 461322 w 7966123"/>
              <a:gd name="connsiteY10" fmla="*/ 2927253 h 6853244"/>
              <a:gd name="connsiteX11" fmla="*/ 471785 w 7966123"/>
              <a:gd name="connsiteY11" fmla="*/ 3002396 h 6853244"/>
              <a:gd name="connsiteX12" fmla="*/ 448005 w 7966123"/>
              <a:gd name="connsiteY12" fmla="*/ 3066601 h 6853244"/>
              <a:gd name="connsiteX13" fmla="*/ 472736 w 7966123"/>
              <a:gd name="connsiteY13" fmla="*/ 3117489 h 6853244"/>
              <a:gd name="connsiteX14" fmla="*/ 500796 w 7966123"/>
              <a:gd name="connsiteY14" fmla="*/ 3245423 h 6853244"/>
              <a:gd name="connsiteX15" fmla="*/ 514112 w 7966123"/>
              <a:gd name="connsiteY15" fmla="*/ 3291555 h 6853244"/>
              <a:gd name="connsiteX16" fmla="*/ 525526 w 7966123"/>
              <a:gd name="connsiteY16" fmla="*/ 3341492 h 6853244"/>
              <a:gd name="connsiteX17" fmla="*/ 538843 w 7966123"/>
              <a:gd name="connsiteY17" fmla="*/ 3412355 h 6853244"/>
              <a:gd name="connsiteX18" fmla="*/ 545501 w 7966123"/>
              <a:gd name="connsiteY18" fmla="*/ 3455633 h 6853244"/>
              <a:gd name="connsiteX19" fmla="*/ 530758 w 7966123"/>
              <a:gd name="connsiteY19" fmla="*/ 3462767 h 6853244"/>
              <a:gd name="connsiteX20" fmla="*/ 604474 w 7966123"/>
              <a:gd name="connsiteY20" fmla="*/ 3523167 h 6853244"/>
              <a:gd name="connsiteX21" fmla="*/ 609706 w 7966123"/>
              <a:gd name="connsiteY21" fmla="*/ 3621138 h 6853244"/>
              <a:gd name="connsiteX22" fmla="*/ 609706 w 7966123"/>
              <a:gd name="connsiteY22" fmla="*/ 3559312 h 6853244"/>
              <a:gd name="connsiteX23" fmla="*/ 620644 w 7966123"/>
              <a:gd name="connsiteY23" fmla="*/ 3555031 h 6853244"/>
              <a:gd name="connsiteX24" fmla="*/ 673910 w 7966123"/>
              <a:gd name="connsiteY24" fmla="*/ 3599737 h 6853244"/>
              <a:gd name="connsiteX25" fmla="*/ 694836 w 7966123"/>
              <a:gd name="connsiteY25" fmla="*/ 3623041 h 6853244"/>
              <a:gd name="connsiteX26" fmla="*/ 711957 w 7966123"/>
              <a:gd name="connsiteY26" fmla="*/ 3686294 h 6853244"/>
              <a:gd name="connsiteX27" fmla="*/ 735737 w 7966123"/>
              <a:gd name="connsiteY27" fmla="*/ 3779509 h 6853244"/>
              <a:gd name="connsiteX28" fmla="*/ 699592 w 7966123"/>
              <a:gd name="connsiteY28" fmla="*/ 3803289 h 6853244"/>
              <a:gd name="connsiteX29" fmla="*/ 712909 w 7966123"/>
              <a:gd name="connsiteY29" fmla="*/ 3812325 h 6853244"/>
              <a:gd name="connsiteX30" fmla="*/ 764272 w 7966123"/>
              <a:gd name="connsiteY30" fmla="*/ 3855128 h 6853244"/>
              <a:gd name="connsiteX31" fmla="*/ 768077 w 7966123"/>
              <a:gd name="connsiteY31" fmla="*/ 3906016 h 6853244"/>
              <a:gd name="connsiteX32" fmla="*/ 690080 w 7966123"/>
              <a:gd name="connsiteY32" fmla="*/ 3920760 h 6853244"/>
              <a:gd name="connsiteX33" fmla="*/ 728127 w 7966123"/>
              <a:gd name="connsiteY33" fmla="*/ 3963563 h 6853244"/>
              <a:gd name="connsiteX34" fmla="*/ 754285 w 7966123"/>
              <a:gd name="connsiteY34" fmla="*/ 3963563 h 6853244"/>
              <a:gd name="connsiteX35" fmla="*/ 789003 w 7966123"/>
              <a:gd name="connsiteY35" fmla="*/ 3914101 h 6853244"/>
              <a:gd name="connsiteX36" fmla="*/ 830855 w 7966123"/>
              <a:gd name="connsiteY36" fmla="*/ 4054400 h 6853244"/>
              <a:gd name="connsiteX37" fmla="*/ 839415 w 7966123"/>
              <a:gd name="connsiteY37" fmla="*/ 4150945 h 6853244"/>
              <a:gd name="connsiteX38" fmla="*/ 841318 w 7966123"/>
              <a:gd name="connsiteY38" fmla="*/ 4184236 h 6853244"/>
              <a:gd name="connsiteX39" fmla="*/ 801844 w 7966123"/>
              <a:gd name="connsiteY39" fmla="*/ 4184236 h 6853244"/>
              <a:gd name="connsiteX40" fmla="*/ 860341 w 7966123"/>
              <a:gd name="connsiteY40" fmla="*/ 4271269 h 6853244"/>
              <a:gd name="connsiteX41" fmla="*/ 865573 w 7966123"/>
              <a:gd name="connsiteY41" fmla="*/ 4266513 h 6853244"/>
              <a:gd name="connsiteX42" fmla="*/ 840367 w 7966123"/>
              <a:gd name="connsiteY42" fmla="*/ 4182810 h 6853244"/>
              <a:gd name="connsiteX43" fmla="*/ 923119 w 7966123"/>
              <a:gd name="connsiteY43" fmla="*/ 4220857 h 6853244"/>
              <a:gd name="connsiteX44" fmla="*/ 1079112 w 7966123"/>
              <a:gd name="connsiteY44" fmla="*/ 4478151 h 6853244"/>
              <a:gd name="connsiteX45" fmla="*/ 1188974 w 7966123"/>
              <a:gd name="connsiteY45" fmla="*/ 4649363 h 6853244"/>
              <a:gd name="connsiteX46" fmla="*/ 1430097 w 7966123"/>
              <a:gd name="connsiteY46" fmla="*/ 4939472 h 6853244"/>
              <a:gd name="connsiteX47" fmla="*/ 1636503 w 7966123"/>
              <a:gd name="connsiteY47" fmla="*/ 5176792 h 6853244"/>
              <a:gd name="connsiteX48" fmla="*/ 1720683 w 7966123"/>
              <a:gd name="connsiteY48" fmla="*/ 5241472 h 6853244"/>
              <a:gd name="connsiteX49" fmla="*/ 1795826 w 7966123"/>
              <a:gd name="connsiteY49" fmla="*/ 5307103 h 6853244"/>
              <a:gd name="connsiteX50" fmla="*/ 1966087 w 7966123"/>
              <a:gd name="connsiteY50" fmla="*/ 5435512 h 6853244"/>
              <a:gd name="connsiteX51" fmla="*/ 2275220 w 7966123"/>
              <a:gd name="connsiteY51" fmla="*/ 5637162 h 6853244"/>
              <a:gd name="connsiteX52" fmla="*/ 2379850 w 7966123"/>
              <a:gd name="connsiteY52" fmla="*/ 5681867 h 6853244"/>
              <a:gd name="connsiteX53" fmla="*/ 2520149 w 7966123"/>
              <a:gd name="connsiteY53" fmla="*/ 5743219 h 6853244"/>
              <a:gd name="connsiteX54" fmla="*/ 2727505 w 7966123"/>
              <a:gd name="connsiteY54" fmla="*/ 5822642 h 6853244"/>
              <a:gd name="connsiteX55" fmla="*/ 2854964 w 7966123"/>
              <a:gd name="connsiteY55" fmla="*/ 5851653 h 6853244"/>
              <a:gd name="connsiteX56" fmla="*/ 2870182 w 7966123"/>
              <a:gd name="connsiteY56" fmla="*/ 5857360 h 6853244"/>
              <a:gd name="connsiteX57" fmla="*/ 3045675 w 7966123"/>
              <a:gd name="connsiteY57" fmla="*/ 5925370 h 6853244"/>
              <a:gd name="connsiteX58" fmla="*/ 3103697 w 7966123"/>
              <a:gd name="connsiteY58" fmla="*/ 5950100 h 6853244"/>
              <a:gd name="connsiteX59" fmla="*/ 3203095 w 7966123"/>
              <a:gd name="connsiteY59" fmla="*/ 5960087 h 6853244"/>
              <a:gd name="connsiteX60" fmla="*/ 3406172 w 7966123"/>
              <a:gd name="connsiteY60" fmla="*/ 6002415 h 6853244"/>
              <a:gd name="connsiteX61" fmla="*/ 3540288 w 7966123"/>
              <a:gd name="connsiteY61" fmla="*/ 6020487 h 6853244"/>
              <a:gd name="connsiteX62" fmla="*/ 3625894 w 7966123"/>
              <a:gd name="connsiteY62" fmla="*/ 6035231 h 6853244"/>
              <a:gd name="connsiteX63" fmla="*/ 3746218 w 7966123"/>
              <a:gd name="connsiteY63" fmla="*/ 6040462 h 6853244"/>
              <a:gd name="connsiteX64" fmla="*/ 3777607 w 7966123"/>
              <a:gd name="connsiteY64" fmla="*/ 6039035 h 6853244"/>
              <a:gd name="connsiteX65" fmla="*/ 3928844 w 7966123"/>
              <a:gd name="connsiteY65" fmla="*/ 6045218 h 6853244"/>
              <a:gd name="connsiteX66" fmla="*/ 4271744 w 7966123"/>
              <a:gd name="connsiteY66" fmla="*/ 6007171 h 6853244"/>
              <a:gd name="connsiteX67" fmla="*/ 4300756 w 7966123"/>
              <a:gd name="connsiteY67" fmla="*/ 6009549 h 6853244"/>
              <a:gd name="connsiteX68" fmla="*/ 4481004 w 7966123"/>
              <a:gd name="connsiteY68" fmla="*/ 6009073 h 6853244"/>
              <a:gd name="connsiteX69" fmla="*/ 4614169 w 7966123"/>
              <a:gd name="connsiteY69" fmla="*/ 5996232 h 6853244"/>
              <a:gd name="connsiteX70" fmla="*/ 4676471 w 7966123"/>
              <a:gd name="connsiteY70" fmla="*/ 6019060 h 6853244"/>
              <a:gd name="connsiteX71" fmla="*/ 4683605 w 7966123"/>
              <a:gd name="connsiteY71" fmla="*/ 6004793 h 6853244"/>
              <a:gd name="connsiteX72" fmla="*/ 4807734 w 7966123"/>
              <a:gd name="connsiteY72" fmla="*/ 5944869 h 6853244"/>
              <a:gd name="connsiteX73" fmla="*/ 4834367 w 7966123"/>
              <a:gd name="connsiteY73" fmla="*/ 5940113 h 6853244"/>
              <a:gd name="connsiteX74" fmla="*/ 4945655 w 7966123"/>
              <a:gd name="connsiteY74" fmla="*/ 5894932 h 6853244"/>
              <a:gd name="connsiteX75" fmla="*/ 4974190 w 7966123"/>
              <a:gd name="connsiteY75" fmla="*/ 5879237 h 6853244"/>
              <a:gd name="connsiteX76" fmla="*/ 5085003 w 7966123"/>
              <a:gd name="connsiteY76" fmla="*/ 5829300 h 6853244"/>
              <a:gd name="connsiteX77" fmla="*/ 5145402 w 7966123"/>
              <a:gd name="connsiteY77" fmla="*/ 5803143 h 6853244"/>
              <a:gd name="connsiteX78" fmla="*/ 5167279 w 7966123"/>
              <a:gd name="connsiteY78" fmla="*/ 5791728 h 6853244"/>
              <a:gd name="connsiteX79" fmla="*/ 5344199 w 7966123"/>
              <a:gd name="connsiteY79" fmla="*/ 5751303 h 6853244"/>
              <a:gd name="connsiteX80" fmla="*/ 5351808 w 7966123"/>
              <a:gd name="connsiteY80" fmla="*/ 5748450 h 6853244"/>
              <a:gd name="connsiteX81" fmla="*/ 5469754 w 7966123"/>
              <a:gd name="connsiteY81" fmla="*/ 5738938 h 6853244"/>
              <a:gd name="connsiteX82" fmla="*/ 5518740 w 7966123"/>
              <a:gd name="connsiteY82" fmla="*/ 5703744 h 6853244"/>
              <a:gd name="connsiteX83" fmla="*/ 5561543 w 7966123"/>
              <a:gd name="connsiteY83" fmla="*/ 5669978 h 6853244"/>
              <a:gd name="connsiteX84" fmla="*/ 5598639 w 7966123"/>
              <a:gd name="connsiteY84" fmla="*/ 5627650 h 6853244"/>
              <a:gd name="connsiteX85" fmla="*/ 5746072 w 7966123"/>
              <a:gd name="connsiteY85" fmla="*/ 5510655 h 6853244"/>
              <a:gd name="connsiteX86" fmla="*/ 5778887 w 7966123"/>
              <a:gd name="connsiteY86" fmla="*/ 5506375 h 6853244"/>
              <a:gd name="connsiteX87" fmla="*/ 5842616 w 7966123"/>
              <a:gd name="connsiteY87" fmla="*/ 5522545 h 6853244"/>
              <a:gd name="connsiteX88" fmla="*/ 5937259 w 7966123"/>
              <a:gd name="connsiteY88" fmla="*/ 5457389 h 6853244"/>
              <a:gd name="connsiteX89" fmla="*/ 5919186 w 7966123"/>
              <a:gd name="connsiteY89" fmla="*/ 5431707 h 6853244"/>
              <a:gd name="connsiteX90" fmla="*/ 5995756 w 7966123"/>
              <a:gd name="connsiteY90" fmla="*/ 5367027 h 6853244"/>
              <a:gd name="connsiteX91" fmla="*/ 6043315 w 7966123"/>
              <a:gd name="connsiteY91" fmla="*/ 5349906 h 6853244"/>
              <a:gd name="connsiteX92" fmla="*/ 6107044 w 7966123"/>
              <a:gd name="connsiteY92" fmla="*/ 5288080 h 6853244"/>
              <a:gd name="connsiteX93" fmla="*/ 6155079 w 7966123"/>
              <a:gd name="connsiteY93" fmla="*/ 5258117 h 6853244"/>
              <a:gd name="connsiteX94" fmla="*/ 6224039 w 7966123"/>
              <a:gd name="connsiteY94" fmla="*/ 5192010 h 6853244"/>
              <a:gd name="connsiteX95" fmla="*/ 6269220 w 7966123"/>
              <a:gd name="connsiteY95" fmla="*/ 5147305 h 6853244"/>
              <a:gd name="connsiteX96" fmla="*/ 6419507 w 7966123"/>
              <a:gd name="connsiteY96" fmla="*/ 5010335 h 6853244"/>
              <a:gd name="connsiteX97" fmla="*/ 6434725 w 7966123"/>
              <a:gd name="connsiteY97" fmla="*/ 4981324 h 6853244"/>
              <a:gd name="connsiteX98" fmla="*/ 6515575 w 7966123"/>
              <a:gd name="connsiteY98" fmla="*/ 4888585 h 6853244"/>
              <a:gd name="connsiteX99" fmla="*/ 6586438 w 7966123"/>
              <a:gd name="connsiteY99" fmla="*/ 4791088 h 6853244"/>
              <a:gd name="connsiteX100" fmla="*/ 6646838 w 7966123"/>
              <a:gd name="connsiteY100" fmla="*/ 4699300 h 6853244"/>
              <a:gd name="connsiteX101" fmla="*/ 6694873 w 7966123"/>
              <a:gd name="connsiteY101" fmla="*/ 4635095 h 6853244"/>
              <a:gd name="connsiteX102" fmla="*/ 6753846 w 7966123"/>
              <a:gd name="connsiteY102" fmla="*/ 4551391 h 6853244"/>
              <a:gd name="connsiteX103" fmla="*/ 6844684 w 7966123"/>
              <a:gd name="connsiteY103" fmla="*/ 4440103 h 6853244"/>
              <a:gd name="connsiteX104" fmla="*/ 6905083 w 7966123"/>
              <a:gd name="connsiteY104" fmla="*/ 4366863 h 6853244"/>
              <a:gd name="connsiteX105" fmla="*/ 6964532 w 7966123"/>
              <a:gd name="connsiteY105" fmla="*/ 4203260 h 6853244"/>
              <a:gd name="connsiteX106" fmla="*/ 7013518 w 7966123"/>
              <a:gd name="connsiteY106" fmla="*/ 4081033 h 6853244"/>
              <a:gd name="connsiteX107" fmla="*/ 7059650 w 7966123"/>
              <a:gd name="connsiteY107" fmla="*/ 3956429 h 6853244"/>
              <a:gd name="connsiteX108" fmla="*/ 7085807 w 7966123"/>
              <a:gd name="connsiteY108" fmla="*/ 3911248 h 6853244"/>
              <a:gd name="connsiteX109" fmla="*/ 7117671 w 7966123"/>
              <a:gd name="connsiteY109" fmla="*/ 3857982 h 6853244"/>
              <a:gd name="connsiteX110" fmla="*/ 7140975 w 7966123"/>
              <a:gd name="connsiteY110" fmla="*/ 3779034 h 6853244"/>
              <a:gd name="connsiteX111" fmla="*/ 7169035 w 7966123"/>
              <a:gd name="connsiteY111" fmla="*/ 3691525 h 6853244"/>
              <a:gd name="connsiteX112" fmla="*/ 7194717 w 7966123"/>
              <a:gd name="connsiteY112" fmla="*/ 3629223 h 6853244"/>
              <a:gd name="connsiteX113" fmla="*/ 7186156 w 7966123"/>
              <a:gd name="connsiteY113" fmla="*/ 3552178 h 6853244"/>
              <a:gd name="connsiteX114" fmla="*/ 7212314 w 7966123"/>
              <a:gd name="connsiteY114" fmla="*/ 3445170 h 6853244"/>
              <a:gd name="connsiteX115" fmla="*/ 7234191 w 7966123"/>
              <a:gd name="connsiteY115" fmla="*/ 3375734 h 6853244"/>
              <a:gd name="connsiteX116" fmla="*/ 7233715 w 7966123"/>
              <a:gd name="connsiteY116" fmla="*/ 3363844 h 6853244"/>
              <a:gd name="connsiteX117" fmla="*/ 7230387 w 7966123"/>
              <a:gd name="connsiteY117" fmla="*/ 3237813 h 6853244"/>
              <a:gd name="connsiteX118" fmla="*/ 7228009 w 7966123"/>
              <a:gd name="connsiteY118" fmla="*/ 3196437 h 6853244"/>
              <a:gd name="connsiteX119" fmla="*/ 7245130 w 7966123"/>
              <a:gd name="connsiteY119" fmla="*/ 3123672 h 6853244"/>
              <a:gd name="connsiteX120" fmla="*/ 7263202 w 7966123"/>
              <a:gd name="connsiteY120" fmla="*/ 3064699 h 6853244"/>
              <a:gd name="connsiteX121" fmla="*/ 7261300 w 7966123"/>
              <a:gd name="connsiteY121" fmla="*/ 2965301 h 6853244"/>
              <a:gd name="connsiteX122" fmla="*/ 7281274 w 7966123"/>
              <a:gd name="connsiteY122" fmla="*/ 2900145 h 6853244"/>
              <a:gd name="connsiteX123" fmla="*/ 7262251 w 7966123"/>
              <a:gd name="connsiteY123" fmla="*/ 2828806 h 6853244"/>
              <a:gd name="connsiteX124" fmla="*/ 7306481 w 7966123"/>
              <a:gd name="connsiteY124" fmla="*/ 2753187 h 6853244"/>
              <a:gd name="connsiteX125" fmla="*/ 7267958 w 7966123"/>
              <a:gd name="connsiteY125" fmla="*/ 2684703 h 6853244"/>
              <a:gd name="connsiteX126" fmla="*/ 7251313 w 7966123"/>
              <a:gd name="connsiteY126" fmla="*/ 2544879 h 6853244"/>
              <a:gd name="connsiteX127" fmla="*/ 7261300 w 7966123"/>
              <a:gd name="connsiteY127" fmla="*/ 2468310 h 6853244"/>
              <a:gd name="connsiteX128" fmla="*/ 7258446 w 7966123"/>
              <a:gd name="connsiteY128" fmla="*/ 2409336 h 6853244"/>
              <a:gd name="connsiteX129" fmla="*/ 7209936 w 7966123"/>
              <a:gd name="connsiteY129" fmla="*/ 2157274 h 6853244"/>
              <a:gd name="connsiteX130" fmla="*/ 7212789 w 7966123"/>
              <a:gd name="connsiteY130" fmla="*/ 2068814 h 6853244"/>
              <a:gd name="connsiteX131" fmla="*/ 7197571 w 7966123"/>
              <a:gd name="connsiteY131" fmla="*/ 1996525 h 6853244"/>
              <a:gd name="connsiteX132" fmla="*/ 7179023 w 7966123"/>
              <a:gd name="connsiteY132" fmla="*/ 1931369 h 6853244"/>
              <a:gd name="connsiteX133" fmla="*/ 7153341 w 7966123"/>
              <a:gd name="connsiteY133" fmla="*/ 1812471 h 6853244"/>
              <a:gd name="connsiteX134" fmla="*/ 7145256 w 7966123"/>
              <a:gd name="connsiteY134" fmla="*/ 1794875 h 6853244"/>
              <a:gd name="connsiteX135" fmla="*/ 7101026 w 7966123"/>
              <a:gd name="connsiteY135" fmla="*/ 1599883 h 6853244"/>
              <a:gd name="connsiteX136" fmla="*/ 7093417 w 7966123"/>
              <a:gd name="connsiteY136" fmla="*/ 1580859 h 6853244"/>
              <a:gd name="connsiteX137" fmla="*/ 7049187 w 7966123"/>
              <a:gd name="connsiteY137" fmla="*/ 1466718 h 6853244"/>
              <a:gd name="connsiteX138" fmla="*/ 7018749 w 7966123"/>
              <a:gd name="connsiteY138" fmla="*/ 1420110 h 6853244"/>
              <a:gd name="connsiteX139" fmla="*/ 7001152 w 7966123"/>
              <a:gd name="connsiteY139" fmla="*/ 1368271 h 6853244"/>
              <a:gd name="connsiteX140" fmla="*/ 6897949 w 7966123"/>
              <a:gd name="connsiteY140" fmla="*/ 1176133 h 6853244"/>
              <a:gd name="connsiteX141" fmla="*/ 6848488 w 7966123"/>
              <a:gd name="connsiteY141" fmla="*/ 1047248 h 6853244"/>
              <a:gd name="connsiteX142" fmla="*/ 6814721 w 7966123"/>
              <a:gd name="connsiteY142" fmla="*/ 963544 h 6853244"/>
              <a:gd name="connsiteX143" fmla="*/ 6785710 w 7966123"/>
              <a:gd name="connsiteY143" fmla="*/ 937862 h 6853244"/>
              <a:gd name="connsiteX144" fmla="*/ 6652070 w 7966123"/>
              <a:gd name="connsiteY144" fmla="*/ 840367 h 6853244"/>
              <a:gd name="connsiteX145" fmla="*/ 6699153 w 7966123"/>
              <a:gd name="connsiteY145" fmla="*/ 736212 h 6853244"/>
              <a:gd name="connsiteX146" fmla="*/ 6772394 w 7966123"/>
              <a:gd name="connsiteY146" fmla="*/ 646326 h 6853244"/>
              <a:gd name="connsiteX147" fmla="*/ 6780003 w 7966123"/>
              <a:gd name="connsiteY147" fmla="*/ 623022 h 6853244"/>
              <a:gd name="connsiteX148" fmla="*/ 6905559 w 7966123"/>
              <a:gd name="connsiteY148" fmla="*/ 489382 h 6853244"/>
              <a:gd name="connsiteX149" fmla="*/ 7077722 w 7966123"/>
              <a:gd name="connsiteY149" fmla="*/ 452761 h 6853244"/>
              <a:gd name="connsiteX150" fmla="*/ 7184254 w 7966123"/>
              <a:gd name="connsiteY150" fmla="*/ 468456 h 6853244"/>
              <a:gd name="connsiteX151" fmla="*/ 7279372 w 7966123"/>
              <a:gd name="connsiteY151" fmla="*/ 528380 h 6853244"/>
              <a:gd name="connsiteX152" fmla="*/ 7333589 w 7966123"/>
              <a:gd name="connsiteY152" fmla="*/ 529331 h 6853244"/>
              <a:gd name="connsiteX153" fmla="*/ 7354991 w 7966123"/>
              <a:gd name="connsiteY153" fmla="*/ 544550 h 6853244"/>
              <a:gd name="connsiteX154" fmla="*/ 7365930 w 7966123"/>
              <a:gd name="connsiteY154" fmla="*/ 623973 h 6853244"/>
              <a:gd name="connsiteX155" fmla="*/ 7492436 w 7966123"/>
              <a:gd name="connsiteY155" fmla="*/ 785674 h 6853244"/>
              <a:gd name="connsiteX156" fmla="*/ 7510033 w 7966123"/>
              <a:gd name="connsiteY156" fmla="*/ 816112 h 6853244"/>
              <a:gd name="connsiteX157" fmla="*/ 7573286 w 7966123"/>
              <a:gd name="connsiteY157" fmla="*/ 911705 h 6853244"/>
              <a:gd name="connsiteX158" fmla="*/ 7742596 w 7966123"/>
              <a:gd name="connsiteY158" fmla="*/ 1218460 h 6853244"/>
              <a:gd name="connsiteX159" fmla="*/ 7758766 w 7966123"/>
              <a:gd name="connsiteY159" fmla="*/ 1294555 h 6853244"/>
              <a:gd name="connsiteX160" fmla="*/ 7787302 w 7966123"/>
              <a:gd name="connsiteY160" fmla="*/ 1385392 h 6853244"/>
              <a:gd name="connsiteX161" fmla="*/ 7831056 w 7966123"/>
              <a:gd name="connsiteY161" fmla="*/ 1536154 h 6853244"/>
              <a:gd name="connsiteX162" fmla="*/ 7845799 w 7966123"/>
              <a:gd name="connsiteY162" fmla="*/ 1642211 h 6853244"/>
              <a:gd name="connsiteX163" fmla="*/ 7847701 w 7966123"/>
              <a:gd name="connsiteY163" fmla="*/ 1654100 h 6853244"/>
              <a:gd name="connsiteX164" fmla="*/ 7869103 w 7966123"/>
              <a:gd name="connsiteY164" fmla="*/ 1805338 h 6853244"/>
              <a:gd name="connsiteX165" fmla="*/ 7882895 w 7966123"/>
              <a:gd name="connsiteY165" fmla="*/ 1860982 h 6853244"/>
              <a:gd name="connsiteX166" fmla="*/ 7917613 w 7966123"/>
              <a:gd name="connsiteY166" fmla="*/ 2032669 h 6853244"/>
              <a:gd name="connsiteX167" fmla="*/ 7941868 w 7966123"/>
              <a:gd name="connsiteY167" fmla="*/ 2186285 h 6853244"/>
              <a:gd name="connsiteX168" fmla="*/ 7947575 w 7966123"/>
              <a:gd name="connsiteY168" fmla="*/ 2298048 h 6853244"/>
              <a:gd name="connsiteX169" fmla="*/ 7947100 w 7966123"/>
              <a:gd name="connsiteY169" fmla="*/ 2314218 h 6853244"/>
              <a:gd name="connsiteX170" fmla="*/ 7963270 w 7966123"/>
              <a:gd name="connsiteY170" fmla="*/ 2420275 h 6853244"/>
              <a:gd name="connsiteX171" fmla="*/ 7965648 w 7966123"/>
              <a:gd name="connsiteY171" fmla="*/ 2566756 h 6853244"/>
              <a:gd name="connsiteX172" fmla="*/ 7948527 w 7966123"/>
              <a:gd name="connsiteY172" fmla="*/ 2749383 h 6853244"/>
              <a:gd name="connsiteX173" fmla="*/ 7923796 w 7966123"/>
              <a:gd name="connsiteY173" fmla="*/ 2976239 h 6853244"/>
              <a:gd name="connsiteX174" fmla="*/ 7882420 w 7966123"/>
              <a:gd name="connsiteY174" fmla="*/ 3173133 h 6853244"/>
              <a:gd name="connsiteX175" fmla="*/ 7860067 w 7966123"/>
              <a:gd name="connsiteY175" fmla="*/ 3328651 h 6853244"/>
              <a:gd name="connsiteX176" fmla="*/ 7841043 w 7966123"/>
              <a:gd name="connsiteY176" fmla="*/ 3436610 h 6853244"/>
              <a:gd name="connsiteX177" fmla="*/ 7796813 w 7966123"/>
              <a:gd name="connsiteY177" fmla="*/ 3605444 h 6853244"/>
              <a:gd name="connsiteX178" fmla="*/ 7788253 w 7966123"/>
              <a:gd name="connsiteY178" fmla="*/ 3626370 h 6853244"/>
              <a:gd name="connsiteX179" fmla="*/ 7767327 w 7966123"/>
              <a:gd name="connsiteY179" fmla="*/ 3675356 h 6853244"/>
              <a:gd name="connsiteX180" fmla="*/ 7722146 w 7966123"/>
              <a:gd name="connsiteY180" fmla="*/ 3763340 h 6853244"/>
              <a:gd name="connsiteX181" fmla="*/ 7650332 w 7966123"/>
              <a:gd name="connsiteY181" fmla="*/ 3929320 h 6853244"/>
              <a:gd name="connsiteX182" fmla="*/ 7646527 w 7966123"/>
              <a:gd name="connsiteY182" fmla="*/ 3969745 h 6853244"/>
              <a:gd name="connsiteX183" fmla="*/ 7619894 w 7966123"/>
              <a:gd name="connsiteY183" fmla="*/ 4011597 h 6853244"/>
              <a:gd name="connsiteX184" fmla="*/ 7630357 w 7966123"/>
              <a:gd name="connsiteY184" fmla="*/ 4097203 h 6853244"/>
              <a:gd name="connsiteX185" fmla="*/ 7591834 w 7966123"/>
              <a:gd name="connsiteY185" fmla="*/ 4102910 h 6853244"/>
              <a:gd name="connsiteX186" fmla="*/ 7571859 w 7966123"/>
              <a:gd name="connsiteY186" fmla="*/ 4164261 h 6853244"/>
              <a:gd name="connsiteX187" fmla="*/ 7568530 w 7966123"/>
              <a:gd name="connsiteY187" fmla="*/ 4163310 h 6853244"/>
              <a:gd name="connsiteX188" fmla="*/ 7554263 w 7966123"/>
              <a:gd name="connsiteY188" fmla="*/ 4225137 h 6853244"/>
              <a:gd name="connsiteX189" fmla="*/ 7534764 w 7966123"/>
              <a:gd name="connsiteY189" fmla="*/ 4295049 h 6853244"/>
              <a:gd name="connsiteX190" fmla="*/ 7520021 w 7966123"/>
              <a:gd name="connsiteY190" fmla="*/ 4362107 h 6853244"/>
              <a:gd name="connsiteX191" fmla="*/ 7378770 w 7966123"/>
              <a:gd name="connsiteY191" fmla="*/ 4576598 h 6853244"/>
              <a:gd name="connsiteX192" fmla="*/ 7371636 w 7966123"/>
              <a:gd name="connsiteY192" fmla="*/ 4655545 h 6853244"/>
              <a:gd name="connsiteX193" fmla="*/ 7369734 w 7966123"/>
              <a:gd name="connsiteY193" fmla="*/ 4676947 h 6853244"/>
              <a:gd name="connsiteX194" fmla="*/ 7244654 w 7966123"/>
              <a:gd name="connsiteY194" fmla="*/ 4850537 h 6853244"/>
              <a:gd name="connsiteX195" fmla="*/ 7209936 w 7966123"/>
              <a:gd name="connsiteY195" fmla="*/ 4938045 h 6853244"/>
              <a:gd name="connsiteX196" fmla="*/ 7193290 w 7966123"/>
              <a:gd name="connsiteY196" fmla="*/ 5009384 h 6853244"/>
              <a:gd name="connsiteX197" fmla="*/ 7179974 w 7966123"/>
              <a:gd name="connsiteY197" fmla="*/ 5018896 h 6853244"/>
              <a:gd name="connsiteX198" fmla="*/ 7104355 w 7966123"/>
              <a:gd name="connsiteY198" fmla="*/ 5086430 h 6853244"/>
              <a:gd name="connsiteX199" fmla="*/ 7068211 w 7966123"/>
              <a:gd name="connsiteY199" fmla="*/ 5145878 h 6853244"/>
              <a:gd name="connsiteX200" fmla="*/ 7101502 w 7966123"/>
              <a:gd name="connsiteY200" fmla="*/ 5168706 h 6853244"/>
              <a:gd name="connsiteX201" fmla="*/ 7008762 w 7966123"/>
              <a:gd name="connsiteY201" fmla="*/ 5266202 h 6853244"/>
              <a:gd name="connsiteX202" fmla="*/ 6946935 w 7966123"/>
              <a:gd name="connsiteY202" fmla="*/ 5360845 h 6853244"/>
              <a:gd name="connsiteX203" fmla="*/ 6923631 w 7966123"/>
              <a:gd name="connsiteY203" fmla="*/ 5375588 h 6853244"/>
              <a:gd name="connsiteX204" fmla="*/ 6867512 w 7966123"/>
              <a:gd name="connsiteY204" fmla="*/ 5432658 h 6853244"/>
              <a:gd name="connsiteX205" fmla="*/ 6848963 w 7966123"/>
              <a:gd name="connsiteY205" fmla="*/ 5446451 h 6853244"/>
              <a:gd name="connsiteX206" fmla="*/ 6855146 w 7966123"/>
              <a:gd name="connsiteY206" fmla="*/ 5473084 h 6853244"/>
              <a:gd name="connsiteX207" fmla="*/ 6734822 w 7966123"/>
              <a:gd name="connsiteY207" fmla="*/ 5549654 h 6853244"/>
              <a:gd name="connsiteX208" fmla="*/ 6677276 w 7966123"/>
              <a:gd name="connsiteY208" fmla="*/ 5593408 h 6853244"/>
              <a:gd name="connsiteX209" fmla="*/ 6656350 w 7966123"/>
              <a:gd name="connsiteY209" fmla="*/ 5643345 h 6853244"/>
              <a:gd name="connsiteX210" fmla="*/ 6608791 w 7966123"/>
              <a:gd name="connsiteY210" fmla="*/ 5679965 h 6853244"/>
              <a:gd name="connsiteX211" fmla="*/ 6420933 w 7966123"/>
              <a:gd name="connsiteY211" fmla="*/ 5844995 h 6853244"/>
              <a:gd name="connsiteX212" fmla="*/ 6390496 w 7966123"/>
              <a:gd name="connsiteY212" fmla="*/ 5875908 h 6853244"/>
              <a:gd name="connsiteX213" fmla="*/ 6378606 w 7966123"/>
              <a:gd name="connsiteY213" fmla="*/ 5885420 h 6853244"/>
              <a:gd name="connsiteX214" fmla="*/ 6331998 w 7966123"/>
              <a:gd name="connsiteY214" fmla="*/ 5942491 h 6853244"/>
              <a:gd name="connsiteX215" fmla="*/ 6293951 w 7966123"/>
              <a:gd name="connsiteY215" fmla="*/ 5977208 h 6853244"/>
              <a:gd name="connsiteX216" fmla="*/ 6263513 w 7966123"/>
              <a:gd name="connsiteY216" fmla="*/ 6009073 h 6853244"/>
              <a:gd name="connsiteX217" fmla="*/ 6223563 w 7966123"/>
              <a:gd name="connsiteY217" fmla="*/ 6059486 h 6853244"/>
              <a:gd name="connsiteX218" fmla="*/ 6219759 w 7966123"/>
              <a:gd name="connsiteY218" fmla="*/ 6032377 h 6853244"/>
              <a:gd name="connsiteX219" fmla="*/ 6192650 w 7966123"/>
              <a:gd name="connsiteY219" fmla="*/ 6051401 h 6853244"/>
              <a:gd name="connsiteX220" fmla="*/ 6131299 w 7966123"/>
              <a:gd name="connsiteY220" fmla="*/ 6089448 h 6853244"/>
              <a:gd name="connsiteX221" fmla="*/ 6105142 w 7966123"/>
              <a:gd name="connsiteY221" fmla="*/ 6133677 h 6853244"/>
              <a:gd name="connsiteX222" fmla="*/ 6022865 w 7966123"/>
              <a:gd name="connsiteY222" fmla="*/ 6193126 h 6853244"/>
              <a:gd name="connsiteX223" fmla="*/ 5835007 w 7966123"/>
              <a:gd name="connsiteY223" fmla="*/ 6276354 h 6853244"/>
              <a:gd name="connsiteX224" fmla="*/ 5775083 w 7966123"/>
              <a:gd name="connsiteY224" fmla="*/ 6332949 h 6853244"/>
              <a:gd name="connsiteX225" fmla="*/ 5732280 w 7966123"/>
              <a:gd name="connsiteY225" fmla="*/ 6387167 h 6853244"/>
              <a:gd name="connsiteX226" fmla="*/ 5621467 w 7966123"/>
              <a:gd name="connsiteY226" fmla="*/ 6438530 h 6853244"/>
              <a:gd name="connsiteX227" fmla="*/ 5566299 w 7966123"/>
              <a:gd name="connsiteY227" fmla="*/ 6439957 h 6853244"/>
              <a:gd name="connsiteX228" fmla="*/ 5401745 w 7966123"/>
              <a:gd name="connsiteY228" fmla="*/ 6532222 h 6853244"/>
              <a:gd name="connsiteX229" fmla="*/ 5287128 w 7966123"/>
              <a:gd name="connsiteY229" fmla="*/ 6551245 h 6853244"/>
              <a:gd name="connsiteX230" fmla="*/ 5100697 w 7966123"/>
              <a:gd name="connsiteY230" fmla="*/ 6594048 h 6853244"/>
              <a:gd name="connsiteX231" fmla="*/ 5040773 w 7966123"/>
              <a:gd name="connsiteY231" fmla="*/ 6612596 h 6853244"/>
              <a:gd name="connsiteX232" fmla="*/ 4967532 w 7966123"/>
              <a:gd name="connsiteY232" fmla="*/ 6651119 h 6853244"/>
              <a:gd name="connsiteX233" fmla="*/ 4852439 w 7966123"/>
              <a:gd name="connsiteY233" fmla="*/ 6667289 h 6853244"/>
              <a:gd name="connsiteX234" fmla="*/ 4818672 w 7966123"/>
              <a:gd name="connsiteY234" fmla="*/ 6684410 h 6853244"/>
              <a:gd name="connsiteX235" fmla="*/ 4785381 w 7966123"/>
              <a:gd name="connsiteY235" fmla="*/ 6697251 h 6853244"/>
              <a:gd name="connsiteX236" fmla="*/ 4708336 w 7966123"/>
              <a:gd name="connsiteY236" fmla="*/ 6711043 h 6853244"/>
              <a:gd name="connsiteX237" fmla="*/ 4693117 w 7966123"/>
              <a:gd name="connsiteY237" fmla="*/ 6736250 h 6853244"/>
              <a:gd name="connsiteX238" fmla="*/ 4557098 w 7966123"/>
              <a:gd name="connsiteY238" fmla="*/ 6791418 h 6853244"/>
              <a:gd name="connsiteX239" fmla="*/ 4450566 w 7966123"/>
              <a:gd name="connsiteY239" fmla="*/ 6789515 h 6853244"/>
              <a:gd name="connsiteX240" fmla="*/ 4291719 w 7966123"/>
              <a:gd name="connsiteY240" fmla="*/ 6810917 h 6853244"/>
              <a:gd name="connsiteX241" fmla="*/ 4126690 w 7966123"/>
              <a:gd name="connsiteY241" fmla="*/ 6843733 h 6853244"/>
              <a:gd name="connsiteX242" fmla="*/ 4074375 w 7966123"/>
              <a:gd name="connsiteY242" fmla="*/ 6843257 h 6853244"/>
              <a:gd name="connsiteX243" fmla="*/ 3940258 w 7966123"/>
              <a:gd name="connsiteY243" fmla="*/ 6820904 h 6853244"/>
              <a:gd name="connsiteX244" fmla="*/ 3845141 w 7966123"/>
              <a:gd name="connsiteY244" fmla="*/ 6849915 h 6853244"/>
              <a:gd name="connsiteX245" fmla="*/ 3763815 w 7966123"/>
              <a:gd name="connsiteY245" fmla="*/ 6819478 h 6853244"/>
              <a:gd name="connsiteX246" fmla="*/ 3608297 w 7966123"/>
              <a:gd name="connsiteY246" fmla="*/ 6836599 h 6853244"/>
              <a:gd name="connsiteX247" fmla="*/ 3584042 w 7966123"/>
              <a:gd name="connsiteY247" fmla="*/ 6838025 h 6853244"/>
              <a:gd name="connsiteX248" fmla="*/ 3538861 w 7966123"/>
              <a:gd name="connsiteY248" fmla="*/ 6838501 h 6853244"/>
              <a:gd name="connsiteX249" fmla="*/ 3425195 w 7966123"/>
              <a:gd name="connsiteY249" fmla="*/ 6829465 h 6853244"/>
              <a:gd name="connsiteX250" fmla="*/ 3341967 w 7966123"/>
              <a:gd name="connsiteY250" fmla="*/ 6796649 h 6853244"/>
              <a:gd name="connsiteX251" fmla="*/ 3215460 w 7966123"/>
              <a:gd name="connsiteY251" fmla="*/ 6794271 h 6853244"/>
              <a:gd name="connsiteX252" fmla="*/ 2967678 w 7966123"/>
              <a:gd name="connsiteY252" fmla="*/ 6707714 h 6853244"/>
              <a:gd name="connsiteX253" fmla="*/ 2956264 w 7966123"/>
              <a:gd name="connsiteY253" fmla="*/ 6702482 h 6853244"/>
              <a:gd name="connsiteX254" fmla="*/ 2864000 w 7966123"/>
              <a:gd name="connsiteY254" fmla="*/ 6672996 h 6853244"/>
              <a:gd name="connsiteX255" fmla="*/ 2828806 w 7966123"/>
              <a:gd name="connsiteY255" fmla="*/ 6662533 h 6853244"/>
              <a:gd name="connsiteX256" fmla="*/ 2778869 w 7966123"/>
              <a:gd name="connsiteY256" fmla="*/ 6648741 h 6853244"/>
              <a:gd name="connsiteX257" fmla="*/ 2774589 w 7966123"/>
              <a:gd name="connsiteY257" fmla="*/ 6628766 h 6853244"/>
              <a:gd name="connsiteX258" fmla="*/ 2766028 w 7966123"/>
              <a:gd name="connsiteY258" fmla="*/ 6626864 h 6853244"/>
              <a:gd name="connsiteX259" fmla="*/ 2666630 w 7966123"/>
              <a:gd name="connsiteY259" fmla="*/ 6617828 h 6853244"/>
              <a:gd name="connsiteX260" fmla="*/ 2661399 w 7966123"/>
              <a:gd name="connsiteY260" fmla="*/ 6611645 h 6853244"/>
              <a:gd name="connsiteX261" fmla="*/ 2491138 w 7966123"/>
              <a:gd name="connsiteY261" fmla="*/ 6551721 h 6853244"/>
              <a:gd name="connsiteX262" fmla="*/ 2333242 w 7966123"/>
              <a:gd name="connsiteY262" fmla="*/ 6507491 h 6853244"/>
              <a:gd name="connsiteX263" fmla="*/ 2266659 w 7966123"/>
              <a:gd name="connsiteY263" fmla="*/ 6488467 h 6853244"/>
              <a:gd name="connsiteX264" fmla="*/ 2113044 w 7966123"/>
              <a:gd name="connsiteY264" fmla="*/ 6385740 h 6853244"/>
              <a:gd name="connsiteX265" fmla="*/ 2049791 w 7966123"/>
              <a:gd name="connsiteY265" fmla="*/ 6365290 h 6853244"/>
              <a:gd name="connsiteX266" fmla="*/ 1948014 w 7966123"/>
              <a:gd name="connsiteY266" fmla="*/ 6313926 h 6853244"/>
              <a:gd name="connsiteX267" fmla="*/ 1891895 w 7966123"/>
              <a:gd name="connsiteY267" fmla="*/ 6268745 h 6853244"/>
              <a:gd name="connsiteX268" fmla="*/ 1800582 w 7966123"/>
              <a:gd name="connsiteY268" fmla="*/ 6218333 h 6853244"/>
              <a:gd name="connsiteX269" fmla="*/ 1704988 w 7966123"/>
              <a:gd name="connsiteY269" fmla="*/ 6174578 h 6853244"/>
              <a:gd name="connsiteX270" fmla="*/ 1504765 w 7966123"/>
              <a:gd name="connsiteY270" fmla="*/ 6063766 h 6853244"/>
              <a:gd name="connsiteX271" fmla="*/ 1471474 w 7966123"/>
              <a:gd name="connsiteY271" fmla="*/ 6012402 h 6853244"/>
              <a:gd name="connsiteX272" fmla="*/ 1353052 w 7966123"/>
              <a:gd name="connsiteY272" fmla="*/ 5896834 h 6853244"/>
              <a:gd name="connsiteX273" fmla="*/ 1262690 w 7966123"/>
              <a:gd name="connsiteY273" fmla="*/ 5874957 h 6853244"/>
              <a:gd name="connsiteX274" fmla="*/ 1182315 w 7966123"/>
              <a:gd name="connsiteY274" fmla="*/ 5813130 h 6853244"/>
              <a:gd name="connsiteX275" fmla="*/ 1106697 w 7966123"/>
              <a:gd name="connsiteY275" fmla="*/ 5755584 h 6853244"/>
              <a:gd name="connsiteX276" fmla="*/ 1037736 w 7966123"/>
              <a:gd name="connsiteY276" fmla="*/ 5689477 h 6853244"/>
              <a:gd name="connsiteX277" fmla="*/ 996360 w 7966123"/>
              <a:gd name="connsiteY277" fmla="*/ 5650479 h 6853244"/>
              <a:gd name="connsiteX278" fmla="*/ 973056 w 7966123"/>
              <a:gd name="connsiteY278" fmla="*/ 5629077 h 6853244"/>
              <a:gd name="connsiteX279" fmla="*/ 937387 w 7966123"/>
              <a:gd name="connsiteY279" fmla="*/ 5590554 h 6853244"/>
              <a:gd name="connsiteX280" fmla="*/ 919314 w 7966123"/>
              <a:gd name="connsiteY280" fmla="*/ 5580091 h 6853244"/>
              <a:gd name="connsiteX281" fmla="*/ 779015 w 7966123"/>
              <a:gd name="connsiteY281" fmla="*/ 5438841 h 6853244"/>
              <a:gd name="connsiteX282" fmla="*/ 615888 w 7966123"/>
              <a:gd name="connsiteY282" fmla="*/ 5207229 h 6853244"/>
              <a:gd name="connsiteX283" fmla="*/ 544550 w 7966123"/>
              <a:gd name="connsiteY283" fmla="*/ 5107356 h 6853244"/>
              <a:gd name="connsiteX284" fmla="*/ 522197 w 7966123"/>
              <a:gd name="connsiteY284" fmla="*/ 5033163 h 6853244"/>
              <a:gd name="connsiteX285" fmla="*/ 428506 w 7966123"/>
              <a:gd name="connsiteY285" fmla="*/ 4894291 h 6853244"/>
              <a:gd name="connsiteX286" fmla="*/ 427555 w 7966123"/>
              <a:gd name="connsiteY286" fmla="*/ 4850062 h 6853244"/>
              <a:gd name="connsiteX287" fmla="*/ 440396 w 7966123"/>
              <a:gd name="connsiteY287" fmla="*/ 4845306 h 6853244"/>
              <a:gd name="connsiteX288" fmla="*/ 384276 w 7966123"/>
              <a:gd name="connsiteY288" fmla="*/ 4792040 h 6853244"/>
              <a:gd name="connsiteX289" fmla="*/ 369057 w 7966123"/>
              <a:gd name="connsiteY289" fmla="*/ 4746859 h 6853244"/>
              <a:gd name="connsiteX290" fmla="*/ 333864 w 7966123"/>
              <a:gd name="connsiteY290" fmla="*/ 4677898 h 6853244"/>
              <a:gd name="connsiteX291" fmla="*/ 331486 w 7966123"/>
              <a:gd name="connsiteY291" fmla="*/ 4640802 h 6853244"/>
              <a:gd name="connsiteX292" fmla="*/ 332437 w 7966123"/>
              <a:gd name="connsiteY292" fmla="*/ 4617023 h 6853244"/>
              <a:gd name="connsiteX293" fmla="*/ 288683 w 7966123"/>
              <a:gd name="connsiteY293" fmla="*/ 4481004 h 6853244"/>
              <a:gd name="connsiteX294" fmla="*/ 246355 w 7966123"/>
              <a:gd name="connsiteY294" fmla="*/ 4398727 h 6853244"/>
              <a:gd name="connsiteX295" fmla="*/ 165030 w 7966123"/>
              <a:gd name="connsiteY295" fmla="*/ 4264135 h 6853244"/>
              <a:gd name="connsiteX296" fmla="*/ 142201 w 7966123"/>
              <a:gd name="connsiteY296" fmla="*/ 4204211 h 6853244"/>
              <a:gd name="connsiteX297" fmla="*/ 98923 w 7966123"/>
              <a:gd name="connsiteY297" fmla="*/ 4053925 h 6853244"/>
              <a:gd name="connsiteX298" fmla="*/ 92740 w 7966123"/>
              <a:gd name="connsiteY298" fmla="*/ 3964038 h 6853244"/>
              <a:gd name="connsiteX299" fmla="*/ 60875 w 7966123"/>
              <a:gd name="connsiteY299" fmla="*/ 3807569 h 6853244"/>
              <a:gd name="connsiteX300" fmla="*/ 43754 w 7966123"/>
              <a:gd name="connsiteY300" fmla="*/ 3739560 h 6853244"/>
              <a:gd name="connsiteX301" fmla="*/ 17121 w 7966123"/>
              <a:gd name="connsiteY301" fmla="*/ 3638735 h 6853244"/>
              <a:gd name="connsiteX302" fmla="*/ 5231 w 7966123"/>
              <a:gd name="connsiteY302" fmla="*/ 3482266 h 6853244"/>
              <a:gd name="connsiteX303" fmla="*/ 0 w 7966123"/>
              <a:gd name="connsiteY303" fmla="*/ 3434707 h 6853244"/>
              <a:gd name="connsiteX304" fmla="*/ 1902 w 7966123"/>
              <a:gd name="connsiteY304" fmla="*/ 3249703 h 6853244"/>
              <a:gd name="connsiteX305" fmla="*/ 13792 w 7966123"/>
              <a:gd name="connsiteY305" fmla="*/ 3117489 h 6853244"/>
              <a:gd name="connsiteX306" fmla="*/ 34242 w 7966123"/>
              <a:gd name="connsiteY306" fmla="*/ 3077540 h 6853244"/>
              <a:gd name="connsiteX307" fmla="*/ 18072 w 7966123"/>
              <a:gd name="connsiteY307" fmla="*/ 3053760 h 6853244"/>
              <a:gd name="connsiteX308" fmla="*/ 73241 w 7966123"/>
              <a:gd name="connsiteY308" fmla="*/ 3029505 h 6853244"/>
              <a:gd name="connsiteX309" fmla="*/ 36145 w 7966123"/>
              <a:gd name="connsiteY309" fmla="*/ 3007628 h 6853244"/>
              <a:gd name="connsiteX310" fmla="*/ 19975 w 7966123"/>
              <a:gd name="connsiteY310" fmla="*/ 2988129 h 6853244"/>
              <a:gd name="connsiteX311" fmla="*/ 32340 w 7966123"/>
              <a:gd name="connsiteY311" fmla="*/ 2831184 h 6853244"/>
              <a:gd name="connsiteX312" fmla="*/ 134592 w 7966123"/>
              <a:gd name="connsiteY312" fmla="*/ 2780296 h 6853244"/>
              <a:gd name="connsiteX313" fmla="*/ 85131 w 7966123"/>
              <a:gd name="connsiteY313" fmla="*/ 2766504 h 6853244"/>
              <a:gd name="connsiteX314" fmla="*/ 29487 w 7966123"/>
              <a:gd name="connsiteY314" fmla="*/ 2667106 h 6853244"/>
              <a:gd name="connsiteX315" fmla="*/ 25682 w 7966123"/>
              <a:gd name="connsiteY315" fmla="*/ 2631912 h 6853244"/>
              <a:gd name="connsiteX316" fmla="*/ 27109 w 7966123"/>
              <a:gd name="connsiteY316" fmla="*/ 2589109 h 6853244"/>
              <a:gd name="connsiteX317" fmla="*/ 37096 w 7966123"/>
              <a:gd name="connsiteY317" fmla="*/ 2554391 h 6853244"/>
              <a:gd name="connsiteX318" fmla="*/ 67534 w 7966123"/>
              <a:gd name="connsiteY318" fmla="*/ 2526807 h 6853244"/>
              <a:gd name="connsiteX319" fmla="*/ 32340 w 7966123"/>
              <a:gd name="connsiteY319" fmla="*/ 2494467 h 6853244"/>
              <a:gd name="connsiteX320" fmla="*/ 27109 w 7966123"/>
              <a:gd name="connsiteY320" fmla="*/ 2444054 h 6853244"/>
              <a:gd name="connsiteX321" fmla="*/ 91789 w 7966123"/>
              <a:gd name="connsiteY321" fmla="*/ 2369387 h 6853244"/>
              <a:gd name="connsiteX322" fmla="*/ 104154 w 7966123"/>
              <a:gd name="connsiteY322" fmla="*/ 2336096 h 6853244"/>
              <a:gd name="connsiteX323" fmla="*/ 113666 w 7966123"/>
              <a:gd name="connsiteY323" fmla="*/ 2299475 h 6853244"/>
              <a:gd name="connsiteX324" fmla="*/ 176919 w 7966123"/>
              <a:gd name="connsiteY324" fmla="*/ 2260952 h 6853244"/>
              <a:gd name="connsiteX325" fmla="*/ 184053 w 7966123"/>
              <a:gd name="connsiteY325" fmla="*/ 2240026 h 6853244"/>
              <a:gd name="connsiteX326" fmla="*/ 162652 w 7966123"/>
              <a:gd name="connsiteY326" fmla="*/ 2237173 h 6853244"/>
              <a:gd name="connsiteX327" fmla="*/ 131263 w 7966123"/>
              <a:gd name="connsiteY327" fmla="*/ 2240026 h 6853244"/>
              <a:gd name="connsiteX328" fmla="*/ 115093 w 7966123"/>
              <a:gd name="connsiteY328" fmla="*/ 2153469 h 6853244"/>
              <a:gd name="connsiteX329" fmla="*/ 151713 w 7966123"/>
              <a:gd name="connsiteY329" fmla="*/ 2122080 h 6853244"/>
              <a:gd name="connsiteX330" fmla="*/ 189760 w 7966123"/>
              <a:gd name="connsiteY330" fmla="*/ 2112569 h 6853244"/>
              <a:gd name="connsiteX331" fmla="*/ 138397 w 7966123"/>
              <a:gd name="connsiteY331" fmla="*/ 2102106 h 6853244"/>
              <a:gd name="connsiteX332" fmla="*/ 107483 w 7966123"/>
              <a:gd name="connsiteY332" fmla="*/ 2070241 h 6853244"/>
              <a:gd name="connsiteX333" fmla="*/ 158847 w 7966123"/>
              <a:gd name="connsiteY333" fmla="*/ 2038852 h 6853244"/>
              <a:gd name="connsiteX334" fmla="*/ 142677 w 7966123"/>
              <a:gd name="connsiteY334" fmla="*/ 2016499 h 6853244"/>
              <a:gd name="connsiteX335" fmla="*/ 144104 w 7966123"/>
              <a:gd name="connsiteY335" fmla="*/ 1966087 h 6853244"/>
              <a:gd name="connsiteX336" fmla="*/ 190711 w 7966123"/>
              <a:gd name="connsiteY336" fmla="*/ 1897602 h 6853244"/>
              <a:gd name="connsiteX337" fmla="*/ 210686 w 7966123"/>
              <a:gd name="connsiteY337" fmla="*/ 1870493 h 6853244"/>
              <a:gd name="connsiteX338" fmla="*/ 199272 w 7966123"/>
              <a:gd name="connsiteY338" fmla="*/ 1861933 h 6853244"/>
              <a:gd name="connsiteX339" fmla="*/ 166456 w 7966123"/>
              <a:gd name="connsiteY339" fmla="*/ 1913772 h 6853244"/>
              <a:gd name="connsiteX340" fmla="*/ 148859 w 7966123"/>
              <a:gd name="connsiteY340" fmla="*/ 1890468 h 6853244"/>
              <a:gd name="connsiteX341" fmla="*/ 165505 w 7966123"/>
              <a:gd name="connsiteY341" fmla="*/ 1861457 h 6853244"/>
              <a:gd name="connsiteX342" fmla="*/ 213064 w 7966123"/>
              <a:gd name="connsiteY342" fmla="*/ 1840056 h 6853244"/>
              <a:gd name="connsiteX343" fmla="*/ 227807 w 7966123"/>
              <a:gd name="connsiteY343" fmla="*/ 1820081 h 6853244"/>
              <a:gd name="connsiteX344" fmla="*/ 260623 w 7966123"/>
              <a:gd name="connsiteY344" fmla="*/ 1777754 h 6853244"/>
              <a:gd name="connsiteX345" fmla="*/ 219722 w 7966123"/>
              <a:gd name="connsiteY345" fmla="*/ 1768717 h 6853244"/>
              <a:gd name="connsiteX346" fmla="*/ 254440 w 7966123"/>
              <a:gd name="connsiteY346" fmla="*/ 1747791 h 6853244"/>
              <a:gd name="connsiteX347" fmla="*/ 231612 w 7966123"/>
              <a:gd name="connsiteY347" fmla="*/ 1711646 h 6853244"/>
              <a:gd name="connsiteX348" fmla="*/ 226381 w 7966123"/>
              <a:gd name="connsiteY348" fmla="*/ 1730670 h 6853244"/>
              <a:gd name="connsiteX349" fmla="*/ 211637 w 7966123"/>
              <a:gd name="connsiteY349" fmla="*/ 1749218 h 6853244"/>
              <a:gd name="connsiteX350" fmla="*/ 207357 w 7966123"/>
              <a:gd name="connsiteY350" fmla="*/ 1725439 h 6853244"/>
              <a:gd name="connsiteX351" fmla="*/ 252062 w 7966123"/>
              <a:gd name="connsiteY351" fmla="*/ 1657905 h 6853244"/>
              <a:gd name="connsiteX352" fmla="*/ 272988 w 7966123"/>
              <a:gd name="connsiteY352" fmla="*/ 1617480 h 6853244"/>
              <a:gd name="connsiteX353" fmla="*/ 322450 w 7966123"/>
              <a:gd name="connsiteY353" fmla="*/ 1605114 h 6853244"/>
              <a:gd name="connsiteX354" fmla="*/ 336242 w 7966123"/>
              <a:gd name="connsiteY354" fmla="*/ 1504765 h 6853244"/>
              <a:gd name="connsiteX355" fmla="*/ 285354 w 7966123"/>
              <a:gd name="connsiteY355" fmla="*/ 1477657 h 6853244"/>
              <a:gd name="connsiteX356" fmla="*/ 307706 w 7966123"/>
              <a:gd name="connsiteY356" fmla="*/ 1436756 h 6853244"/>
              <a:gd name="connsiteX357" fmla="*/ 334815 w 7966123"/>
              <a:gd name="connsiteY357" fmla="*/ 1472425 h 6853244"/>
              <a:gd name="connsiteX358" fmla="*/ 398544 w 7966123"/>
              <a:gd name="connsiteY358" fmla="*/ 1457206 h 6853244"/>
              <a:gd name="connsiteX359" fmla="*/ 364302 w 7966123"/>
              <a:gd name="connsiteY359" fmla="*/ 1437231 h 6853244"/>
              <a:gd name="connsiteX360" fmla="*/ 397117 w 7966123"/>
              <a:gd name="connsiteY360" fmla="*/ 1426293 h 6853244"/>
              <a:gd name="connsiteX361" fmla="*/ 366679 w 7966123"/>
              <a:gd name="connsiteY361" fmla="*/ 1373978 h 6853244"/>
              <a:gd name="connsiteX362" fmla="*/ 392361 w 7966123"/>
              <a:gd name="connsiteY362" fmla="*/ 1356857 h 6853244"/>
              <a:gd name="connsiteX363" fmla="*/ 376191 w 7966123"/>
              <a:gd name="connsiteY363" fmla="*/ 1337833 h 6853244"/>
              <a:gd name="connsiteX364" fmla="*/ 346705 w 7966123"/>
              <a:gd name="connsiteY364" fmla="*/ 1359235 h 6853244"/>
              <a:gd name="connsiteX365" fmla="*/ 382850 w 7966123"/>
              <a:gd name="connsiteY365" fmla="*/ 1274104 h 6853244"/>
              <a:gd name="connsiteX366" fmla="*/ 382850 w 7966123"/>
              <a:gd name="connsiteY366" fmla="*/ 1317858 h 6853244"/>
              <a:gd name="connsiteX367" fmla="*/ 389983 w 7966123"/>
              <a:gd name="connsiteY367" fmla="*/ 1321188 h 6853244"/>
              <a:gd name="connsiteX368" fmla="*/ 407580 w 7966123"/>
              <a:gd name="connsiteY368" fmla="*/ 1284092 h 6853244"/>
              <a:gd name="connsiteX369" fmla="*/ 424701 w 7966123"/>
              <a:gd name="connsiteY369" fmla="*/ 1266019 h 6853244"/>
              <a:gd name="connsiteX370" fmla="*/ 442298 w 7966123"/>
              <a:gd name="connsiteY370" fmla="*/ 1256507 h 6853244"/>
              <a:gd name="connsiteX371" fmla="*/ 509356 w 7966123"/>
              <a:gd name="connsiteY371" fmla="*/ 1217985 h 6853244"/>
              <a:gd name="connsiteX372" fmla="*/ 478919 w 7966123"/>
              <a:gd name="connsiteY372" fmla="*/ 1190400 h 6853244"/>
              <a:gd name="connsiteX373" fmla="*/ 483674 w 7966123"/>
              <a:gd name="connsiteY373" fmla="*/ 1160438 h 6853244"/>
              <a:gd name="connsiteX374" fmla="*/ 548355 w 7966123"/>
              <a:gd name="connsiteY374" fmla="*/ 1100990 h 6853244"/>
              <a:gd name="connsiteX375" fmla="*/ 502222 w 7966123"/>
              <a:gd name="connsiteY375" fmla="*/ 1098612 h 6853244"/>
              <a:gd name="connsiteX376" fmla="*/ 545977 w 7966123"/>
              <a:gd name="connsiteY376" fmla="*/ 1056284 h 6853244"/>
              <a:gd name="connsiteX377" fmla="*/ 551684 w 7966123"/>
              <a:gd name="connsiteY377" fmla="*/ 993982 h 6853244"/>
              <a:gd name="connsiteX378" fmla="*/ 626351 w 7966123"/>
              <a:gd name="connsiteY378" fmla="*/ 1003018 h 6853244"/>
              <a:gd name="connsiteX379" fmla="*/ 575939 w 7966123"/>
              <a:gd name="connsiteY379" fmla="*/ 1008250 h 6853244"/>
              <a:gd name="connsiteX380" fmla="*/ 566427 w 7966123"/>
              <a:gd name="connsiteY380" fmla="*/ 995884 h 6853244"/>
              <a:gd name="connsiteX381" fmla="*/ 620169 w 7966123"/>
              <a:gd name="connsiteY381" fmla="*/ 961166 h 6853244"/>
              <a:gd name="connsiteX382" fmla="*/ 591158 w 7966123"/>
              <a:gd name="connsiteY382" fmla="*/ 908376 h 6853244"/>
              <a:gd name="connsiteX383" fmla="*/ 668679 w 7966123"/>
              <a:gd name="connsiteY383" fmla="*/ 884596 h 6853244"/>
              <a:gd name="connsiteX384" fmla="*/ 669154 w 7966123"/>
              <a:gd name="connsiteY384" fmla="*/ 824197 h 6853244"/>
              <a:gd name="connsiteX385" fmla="*/ 684373 w 7966123"/>
              <a:gd name="connsiteY385" fmla="*/ 766650 h 6853244"/>
              <a:gd name="connsiteX386" fmla="*/ 759992 w 7966123"/>
              <a:gd name="connsiteY386" fmla="*/ 753334 h 6853244"/>
              <a:gd name="connsiteX387" fmla="*/ 762845 w 7966123"/>
              <a:gd name="connsiteY387" fmla="*/ 735737 h 6853244"/>
              <a:gd name="connsiteX388" fmla="*/ 733359 w 7966123"/>
              <a:gd name="connsiteY388" fmla="*/ 710531 h 6853244"/>
              <a:gd name="connsiteX389" fmla="*/ 803271 w 7966123"/>
              <a:gd name="connsiteY389" fmla="*/ 686276 h 6853244"/>
              <a:gd name="connsiteX390" fmla="*/ 828001 w 7966123"/>
              <a:gd name="connsiteY390" fmla="*/ 653460 h 6853244"/>
              <a:gd name="connsiteX391" fmla="*/ 763321 w 7966123"/>
              <a:gd name="connsiteY391" fmla="*/ 685800 h 6853244"/>
              <a:gd name="connsiteX392" fmla="*/ 758565 w 7966123"/>
              <a:gd name="connsiteY392" fmla="*/ 680093 h 6853244"/>
              <a:gd name="connsiteX393" fmla="*/ 788052 w 7966123"/>
              <a:gd name="connsiteY393" fmla="*/ 645851 h 6853244"/>
              <a:gd name="connsiteX394" fmla="*/ 815636 w 7966123"/>
              <a:gd name="connsiteY394" fmla="*/ 595914 h 6853244"/>
              <a:gd name="connsiteX395" fmla="*/ 865573 w 7966123"/>
              <a:gd name="connsiteY395" fmla="*/ 561671 h 6853244"/>
              <a:gd name="connsiteX396" fmla="*/ 915510 w 7966123"/>
              <a:gd name="connsiteY396" fmla="*/ 493662 h 6853244"/>
              <a:gd name="connsiteX397" fmla="*/ 938814 w 7966123"/>
              <a:gd name="connsiteY397" fmla="*/ 453237 h 6853244"/>
              <a:gd name="connsiteX398" fmla="*/ 1016335 w 7966123"/>
              <a:gd name="connsiteY398" fmla="*/ 366679 h 6853244"/>
              <a:gd name="connsiteX399" fmla="*/ 1077210 w 7966123"/>
              <a:gd name="connsiteY399" fmla="*/ 282500 h 6853244"/>
              <a:gd name="connsiteX400" fmla="*/ 1106697 w 7966123"/>
              <a:gd name="connsiteY400" fmla="*/ 286780 h 6853244"/>
              <a:gd name="connsiteX401" fmla="*/ 1071979 w 7966123"/>
              <a:gd name="connsiteY401" fmla="*/ 360972 h 6853244"/>
              <a:gd name="connsiteX402" fmla="*/ 1138086 w 7966123"/>
              <a:gd name="connsiteY402" fmla="*/ 299146 h 6853244"/>
              <a:gd name="connsiteX403" fmla="*/ 1160914 w 7966123"/>
              <a:gd name="connsiteY403" fmla="*/ 344327 h 6853244"/>
              <a:gd name="connsiteX404" fmla="*/ 1193730 w 7966123"/>
              <a:gd name="connsiteY404" fmla="*/ 345278 h 6853244"/>
              <a:gd name="connsiteX405" fmla="*/ 1232252 w 7966123"/>
              <a:gd name="connsiteY405" fmla="*/ 301048 h 6853244"/>
              <a:gd name="connsiteX406" fmla="*/ 1191352 w 7966123"/>
              <a:gd name="connsiteY406" fmla="*/ 303902 h 6853244"/>
              <a:gd name="connsiteX407" fmla="*/ 1164243 w 7966123"/>
              <a:gd name="connsiteY407" fmla="*/ 306755 h 6853244"/>
              <a:gd name="connsiteX408" fmla="*/ 1104794 w 7966123"/>
              <a:gd name="connsiteY408" fmla="*/ 287732 h 6853244"/>
              <a:gd name="connsiteX409" fmla="*/ 1116684 w 7966123"/>
              <a:gd name="connsiteY409" fmla="*/ 267281 h 6853244"/>
              <a:gd name="connsiteX410" fmla="*/ 1237959 w 7966123"/>
              <a:gd name="connsiteY410" fmla="*/ 257769 h 6853244"/>
              <a:gd name="connsiteX411" fmla="*/ 1301213 w 7966123"/>
              <a:gd name="connsiteY411" fmla="*/ 257769 h 6853244"/>
              <a:gd name="connsiteX412" fmla="*/ 1267446 w 7966123"/>
              <a:gd name="connsiteY412" fmla="*/ 192614 h 6853244"/>
              <a:gd name="connsiteX413" fmla="*/ 1314529 w 7966123"/>
              <a:gd name="connsiteY413" fmla="*/ 151237 h 6853244"/>
              <a:gd name="connsiteX414" fmla="*/ 1255556 w 7966123"/>
              <a:gd name="connsiteY414" fmla="*/ 140299 h 6853244"/>
              <a:gd name="connsiteX415" fmla="*/ 1270299 w 7966123"/>
              <a:gd name="connsiteY415" fmla="*/ 177870 h 6853244"/>
              <a:gd name="connsiteX416" fmla="*/ 1233679 w 7966123"/>
              <a:gd name="connsiteY416" fmla="*/ 144579 h 6853244"/>
              <a:gd name="connsiteX417" fmla="*/ 1321663 w 7966123"/>
              <a:gd name="connsiteY417" fmla="*/ 100825 h 6853244"/>
              <a:gd name="connsiteX418" fmla="*/ 1327370 w 7966123"/>
              <a:gd name="connsiteY418" fmla="*/ 107008 h 6853244"/>
              <a:gd name="connsiteX419" fmla="*/ 1350674 w 7966123"/>
              <a:gd name="connsiteY419" fmla="*/ 121275 h 6853244"/>
              <a:gd name="connsiteX420" fmla="*/ 1398709 w 7966123"/>
              <a:gd name="connsiteY420" fmla="*/ 91313 h 6853244"/>
              <a:gd name="connsiteX421" fmla="*/ 1395379 w 7966123"/>
              <a:gd name="connsiteY421" fmla="*/ 48035 h 6853244"/>
              <a:gd name="connsiteX422" fmla="*/ 1396331 w 7966123"/>
              <a:gd name="connsiteY422" fmla="*/ 48986 h 6853244"/>
              <a:gd name="connsiteX423" fmla="*/ 1509521 w 7966123"/>
              <a:gd name="connsiteY423" fmla="*/ 41852 h 6853244"/>
              <a:gd name="connsiteX424" fmla="*/ 1487168 w 7966123"/>
              <a:gd name="connsiteY424" fmla="*/ 10463 h 6853244"/>
              <a:gd name="connsiteX425" fmla="*/ 1497156 w 7966123"/>
              <a:gd name="connsiteY425" fmla="*/ 0 h 6853244"/>
              <a:gd name="connsiteX426" fmla="*/ 1550422 w 7966123"/>
              <a:gd name="connsiteY426" fmla="*/ 43279 h 6853244"/>
              <a:gd name="connsiteX427" fmla="*/ 1548519 w 7966123"/>
              <a:gd name="connsiteY427" fmla="*/ 55168 h 6853244"/>
              <a:gd name="connsiteX428" fmla="*/ 1492400 w 7966123"/>
              <a:gd name="connsiteY428" fmla="*/ 114617 h 6853244"/>
              <a:gd name="connsiteX429" fmla="*/ 1474327 w 7966123"/>
              <a:gd name="connsiteY429" fmla="*/ 146957 h 6853244"/>
              <a:gd name="connsiteX430" fmla="*/ 1461011 w 7966123"/>
              <a:gd name="connsiteY430" fmla="*/ 110337 h 6853244"/>
              <a:gd name="connsiteX431" fmla="*/ 1450072 w 7966123"/>
              <a:gd name="connsiteY431" fmla="*/ 118897 h 6853244"/>
              <a:gd name="connsiteX432" fmla="*/ 1464340 w 7966123"/>
              <a:gd name="connsiteY432" fmla="*/ 148860 h 6853244"/>
              <a:gd name="connsiteX433" fmla="*/ 1404891 w 7966123"/>
              <a:gd name="connsiteY433" fmla="*/ 202601 h 6853244"/>
              <a:gd name="connsiteX434" fmla="*/ 1406794 w 7966123"/>
              <a:gd name="connsiteY434" fmla="*/ 236844 h 6853244"/>
              <a:gd name="connsiteX435" fmla="*/ 1358284 w 7966123"/>
              <a:gd name="connsiteY435" fmla="*/ 228759 h 6853244"/>
              <a:gd name="connsiteX436" fmla="*/ 1326419 w 7966123"/>
              <a:gd name="connsiteY436" fmla="*/ 284403 h 6853244"/>
              <a:gd name="connsiteX437" fmla="*/ 1334028 w 7966123"/>
              <a:gd name="connsiteY437" fmla="*/ 287732 h 6853244"/>
              <a:gd name="connsiteX438" fmla="*/ 1324041 w 7966123"/>
              <a:gd name="connsiteY438" fmla="*/ 320547 h 6853244"/>
              <a:gd name="connsiteX439" fmla="*/ 1200388 w 7966123"/>
              <a:gd name="connsiteY439" fmla="*/ 439920 h 6853244"/>
              <a:gd name="connsiteX440" fmla="*/ 1237008 w 7966123"/>
              <a:gd name="connsiteY440" fmla="*/ 448481 h 6853244"/>
              <a:gd name="connsiteX441" fmla="*/ 1237008 w 7966123"/>
              <a:gd name="connsiteY441" fmla="*/ 455139 h 6853244"/>
              <a:gd name="connsiteX442" fmla="*/ 1204193 w 7966123"/>
              <a:gd name="connsiteY442" fmla="*/ 463224 h 6853244"/>
              <a:gd name="connsiteX443" fmla="*/ 1206570 w 7966123"/>
              <a:gd name="connsiteY443" fmla="*/ 495564 h 6853244"/>
              <a:gd name="connsiteX444" fmla="*/ 1198485 w 7966123"/>
              <a:gd name="connsiteY444" fmla="*/ 499369 h 6853244"/>
              <a:gd name="connsiteX445" fmla="*/ 1169950 w 7966123"/>
              <a:gd name="connsiteY445" fmla="*/ 467029 h 6853244"/>
              <a:gd name="connsiteX446" fmla="*/ 1136183 w 7966123"/>
              <a:gd name="connsiteY446" fmla="*/ 536941 h 6853244"/>
              <a:gd name="connsiteX447" fmla="*/ 1177559 w 7966123"/>
              <a:gd name="connsiteY447" fmla="*/ 588304 h 6853244"/>
              <a:gd name="connsiteX448" fmla="*/ 1091002 w 7966123"/>
              <a:gd name="connsiteY448" fmla="*/ 588304 h 6853244"/>
              <a:gd name="connsiteX449" fmla="*/ 1103368 w 7966123"/>
              <a:gd name="connsiteY449" fmla="*/ 651082 h 6853244"/>
              <a:gd name="connsiteX450" fmla="*/ 1051528 w 7966123"/>
              <a:gd name="connsiteY450" fmla="*/ 738115 h 6853244"/>
              <a:gd name="connsiteX451" fmla="*/ 975910 w 7966123"/>
              <a:gd name="connsiteY451" fmla="*/ 728603 h 6853244"/>
              <a:gd name="connsiteX452" fmla="*/ 949277 w 7966123"/>
              <a:gd name="connsiteY452" fmla="*/ 771406 h 6853244"/>
              <a:gd name="connsiteX453" fmla="*/ 1012054 w 7966123"/>
              <a:gd name="connsiteY453" fmla="*/ 785674 h 6853244"/>
              <a:gd name="connsiteX454" fmla="*/ 1011579 w 7966123"/>
              <a:gd name="connsiteY454" fmla="*/ 795661 h 6853244"/>
              <a:gd name="connsiteX455" fmla="*/ 977812 w 7966123"/>
              <a:gd name="connsiteY455" fmla="*/ 797564 h 6853244"/>
              <a:gd name="connsiteX456" fmla="*/ 988750 w 7966123"/>
              <a:gd name="connsiteY456" fmla="*/ 802319 h 6853244"/>
              <a:gd name="connsiteX457" fmla="*/ 970678 w 7966123"/>
              <a:gd name="connsiteY457" fmla="*/ 837989 h 6853244"/>
              <a:gd name="connsiteX458" fmla="*/ 968776 w 7966123"/>
              <a:gd name="connsiteY458" fmla="*/ 858915 h 6853244"/>
              <a:gd name="connsiteX459" fmla="*/ 935009 w 7966123"/>
              <a:gd name="connsiteY459" fmla="*/ 885548 h 6853244"/>
              <a:gd name="connsiteX460" fmla="*/ 916461 w 7966123"/>
              <a:gd name="connsiteY460" fmla="*/ 859390 h 6853244"/>
              <a:gd name="connsiteX461" fmla="*/ 905047 w 7966123"/>
              <a:gd name="connsiteY461" fmla="*/ 827526 h 6853244"/>
              <a:gd name="connsiteX462" fmla="*/ 853683 w 7966123"/>
              <a:gd name="connsiteY462" fmla="*/ 901242 h 6853244"/>
              <a:gd name="connsiteX463" fmla="*/ 883645 w 7966123"/>
              <a:gd name="connsiteY463" fmla="*/ 929302 h 6853244"/>
              <a:gd name="connsiteX464" fmla="*/ 869853 w 7966123"/>
              <a:gd name="connsiteY464" fmla="*/ 938814 h 6853244"/>
              <a:gd name="connsiteX465" fmla="*/ 893157 w 7966123"/>
              <a:gd name="connsiteY465" fmla="*/ 997787 h 6853244"/>
              <a:gd name="connsiteX466" fmla="*/ 837037 w 7966123"/>
              <a:gd name="connsiteY466" fmla="*/ 1015859 h 6853244"/>
              <a:gd name="connsiteX467" fmla="*/ 831330 w 7966123"/>
              <a:gd name="connsiteY467" fmla="*/ 961642 h 6853244"/>
              <a:gd name="connsiteX468" fmla="*/ 817538 w 7966123"/>
              <a:gd name="connsiteY468" fmla="*/ 963069 h 6853244"/>
              <a:gd name="connsiteX469" fmla="*/ 817538 w 7966123"/>
              <a:gd name="connsiteY469" fmla="*/ 1045346 h 6853244"/>
              <a:gd name="connsiteX470" fmla="*/ 857488 w 7966123"/>
              <a:gd name="connsiteY470" fmla="*/ 1048675 h 6853244"/>
              <a:gd name="connsiteX471" fmla="*/ 830855 w 7966123"/>
              <a:gd name="connsiteY471" fmla="*/ 1093380 h 6853244"/>
              <a:gd name="connsiteX472" fmla="*/ 801368 w 7966123"/>
              <a:gd name="connsiteY472" fmla="*/ 1075783 h 6853244"/>
              <a:gd name="connsiteX473" fmla="*/ 775211 w 7966123"/>
              <a:gd name="connsiteY473" fmla="*/ 1038687 h 6853244"/>
              <a:gd name="connsiteX474" fmla="*/ 757138 w 7966123"/>
              <a:gd name="connsiteY474" fmla="*/ 1088149 h 6853244"/>
              <a:gd name="connsiteX475" fmla="*/ 768077 w 7966123"/>
              <a:gd name="connsiteY475" fmla="*/ 1082442 h 6853244"/>
              <a:gd name="connsiteX476" fmla="*/ 808978 w 7966123"/>
              <a:gd name="connsiteY476" fmla="*/ 1133805 h 6853244"/>
              <a:gd name="connsiteX477" fmla="*/ 780918 w 7966123"/>
              <a:gd name="connsiteY477" fmla="*/ 1160438 h 6853244"/>
              <a:gd name="connsiteX478" fmla="*/ 787576 w 7966123"/>
              <a:gd name="connsiteY478" fmla="*/ 1187547 h 6853244"/>
              <a:gd name="connsiteX479" fmla="*/ 744298 w 7966123"/>
              <a:gd name="connsiteY479" fmla="*/ 1187547 h 6853244"/>
              <a:gd name="connsiteX480" fmla="*/ 716713 w 7966123"/>
              <a:gd name="connsiteY480" fmla="*/ 1218460 h 6853244"/>
              <a:gd name="connsiteX481" fmla="*/ 683898 w 7966123"/>
              <a:gd name="connsiteY481" fmla="*/ 1267446 h 6853244"/>
              <a:gd name="connsiteX482" fmla="*/ 683898 w 7966123"/>
              <a:gd name="connsiteY482" fmla="*/ 1265544 h 6853244"/>
              <a:gd name="connsiteX483" fmla="*/ 709104 w 7966123"/>
              <a:gd name="connsiteY483" fmla="*/ 1327370 h 6853244"/>
              <a:gd name="connsiteX484" fmla="*/ 700068 w 7966123"/>
              <a:gd name="connsiteY484" fmla="*/ 1336882 h 6853244"/>
              <a:gd name="connsiteX485" fmla="*/ 647277 w 7966123"/>
              <a:gd name="connsiteY485" fmla="*/ 1312627 h 6853244"/>
              <a:gd name="connsiteX486" fmla="*/ 614937 w 7966123"/>
              <a:gd name="connsiteY486" fmla="*/ 1351150 h 6853244"/>
              <a:gd name="connsiteX487" fmla="*/ 668679 w 7966123"/>
              <a:gd name="connsiteY487" fmla="*/ 1345918 h 6853244"/>
              <a:gd name="connsiteX488" fmla="*/ 699592 w 7966123"/>
              <a:gd name="connsiteY488" fmla="*/ 1379685 h 6853244"/>
              <a:gd name="connsiteX489" fmla="*/ 673435 w 7966123"/>
              <a:gd name="connsiteY489" fmla="*/ 1427244 h 6853244"/>
              <a:gd name="connsiteX490" fmla="*/ 695312 w 7966123"/>
              <a:gd name="connsiteY490" fmla="*/ 1508570 h 6853244"/>
              <a:gd name="connsiteX491" fmla="*/ 573085 w 7966123"/>
              <a:gd name="connsiteY491" fmla="*/ 1551849 h 6853244"/>
              <a:gd name="connsiteX492" fmla="*/ 612084 w 7966123"/>
              <a:gd name="connsiteY492" fmla="*/ 1598932 h 6853244"/>
              <a:gd name="connsiteX493" fmla="*/ 586877 w 7966123"/>
              <a:gd name="connsiteY493" fmla="*/ 1672648 h 6853244"/>
              <a:gd name="connsiteX494" fmla="*/ 640619 w 7966123"/>
              <a:gd name="connsiteY494" fmla="*/ 1687392 h 6853244"/>
              <a:gd name="connsiteX495" fmla="*/ 609230 w 7966123"/>
              <a:gd name="connsiteY495" fmla="*/ 1706891 h 6853244"/>
              <a:gd name="connsiteX496" fmla="*/ 570232 w 7966123"/>
              <a:gd name="connsiteY496" fmla="*/ 1738755 h 6853244"/>
              <a:gd name="connsiteX497" fmla="*/ 500796 w 7966123"/>
              <a:gd name="connsiteY497" fmla="*/ 1755401 h 6853244"/>
              <a:gd name="connsiteX498" fmla="*/ 497942 w 7966123"/>
              <a:gd name="connsiteY498" fmla="*/ 1743511 h 6853244"/>
              <a:gd name="connsiteX499" fmla="*/ 472260 w 7966123"/>
              <a:gd name="connsiteY499" fmla="*/ 1780131 h 6853244"/>
              <a:gd name="connsiteX500" fmla="*/ 564049 w 7966123"/>
              <a:gd name="connsiteY500" fmla="*/ 1811045 h 6853244"/>
              <a:gd name="connsiteX501" fmla="*/ 588304 w 7966123"/>
              <a:gd name="connsiteY501" fmla="*/ 1898078 h 6853244"/>
              <a:gd name="connsiteX502" fmla="*/ 516490 w 7966123"/>
              <a:gd name="connsiteY502" fmla="*/ 1916150 h 6853244"/>
              <a:gd name="connsiteX503" fmla="*/ 513637 w 7966123"/>
              <a:gd name="connsiteY503" fmla="*/ 1928991 h 6853244"/>
              <a:gd name="connsiteX504" fmla="*/ 584024 w 7966123"/>
              <a:gd name="connsiteY504" fmla="*/ 1967038 h 6853244"/>
              <a:gd name="connsiteX505" fmla="*/ 495564 w 7966123"/>
              <a:gd name="connsiteY505" fmla="*/ 1992244 h 6853244"/>
              <a:gd name="connsiteX506" fmla="*/ 503649 w 7966123"/>
              <a:gd name="connsiteY506" fmla="*/ 2017451 h 6853244"/>
              <a:gd name="connsiteX507" fmla="*/ 538367 w 7966123"/>
              <a:gd name="connsiteY507" fmla="*/ 1987488 h 6853244"/>
              <a:gd name="connsiteX508" fmla="*/ 531709 w 7966123"/>
              <a:gd name="connsiteY508" fmla="*/ 2086887 h 6853244"/>
              <a:gd name="connsiteX509" fmla="*/ 529807 w 7966123"/>
              <a:gd name="connsiteY509" fmla="*/ 2098776 h 6853244"/>
              <a:gd name="connsiteX510" fmla="*/ 489382 w 7966123"/>
              <a:gd name="connsiteY510" fmla="*/ 2176297 h 6853244"/>
              <a:gd name="connsiteX511" fmla="*/ 473211 w 7966123"/>
              <a:gd name="connsiteY511" fmla="*/ 2190090 h 6853244"/>
              <a:gd name="connsiteX512" fmla="*/ 455139 w 7966123"/>
              <a:gd name="connsiteY512" fmla="*/ 2217198 h 6853244"/>
              <a:gd name="connsiteX513" fmla="*/ 484150 w 7966123"/>
              <a:gd name="connsiteY513" fmla="*/ 2211491 h 6853244"/>
              <a:gd name="connsiteX514" fmla="*/ 502698 w 7966123"/>
              <a:gd name="connsiteY514" fmla="*/ 2202455 h 6853244"/>
              <a:gd name="connsiteX515" fmla="*/ 514112 w 7966123"/>
              <a:gd name="connsiteY515" fmla="*/ 2208638 h 6853244"/>
              <a:gd name="connsiteX516" fmla="*/ 491284 w 7966123"/>
              <a:gd name="connsiteY516" fmla="*/ 2248112 h 6853244"/>
              <a:gd name="connsiteX517" fmla="*/ 471309 w 7966123"/>
              <a:gd name="connsiteY517" fmla="*/ 2290439 h 6853244"/>
              <a:gd name="connsiteX518" fmla="*/ 473687 w 7966123"/>
              <a:gd name="connsiteY518" fmla="*/ 2322779 h 6853244"/>
              <a:gd name="connsiteX519" fmla="*/ 496040 w 7966123"/>
              <a:gd name="connsiteY519" fmla="*/ 2316121 h 6853244"/>
              <a:gd name="connsiteX520" fmla="*/ 487004 w 7966123"/>
              <a:gd name="connsiteY520" fmla="*/ 2387935 h 6853244"/>
              <a:gd name="connsiteX521" fmla="*/ 465602 w 7966123"/>
              <a:gd name="connsiteY521" fmla="*/ 2428360 h 6853244"/>
              <a:gd name="connsiteX522" fmla="*/ 415665 w 7966123"/>
              <a:gd name="connsiteY522" fmla="*/ 2432640 h 6853244"/>
              <a:gd name="connsiteX523" fmla="*/ 473211 w 7966123"/>
              <a:gd name="connsiteY523" fmla="*/ 2485431 h 6853244"/>
              <a:gd name="connsiteX524" fmla="*/ 395215 w 7966123"/>
              <a:gd name="connsiteY524" fmla="*/ 2501125 h 6853244"/>
              <a:gd name="connsiteX525" fmla="*/ 424226 w 7966123"/>
              <a:gd name="connsiteY525" fmla="*/ 2549635 h 6853244"/>
              <a:gd name="connsiteX526" fmla="*/ 424226 w 7966123"/>
              <a:gd name="connsiteY526" fmla="*/ 2549635 h 6853244"/>
              <a:gd name="connsiteX527" fmla="*/ 610181 w 7966123"/>
              <a:gd name="connsiteY527" fmla="*/ 3640162 h 6853244"/>
              <a:gd name="connsiteX528" fmla="*/ 599243 w 7966123"/>
              <a:gd name="connsiteY528" fmla="*/ 3645869 h 6853244"/>
              <a:gd name="connsiteX529" fmla="*/ 662496 w 7966123"/>
              <a:gd name="connsiteY529" fmla="*/ 3841336 h 6853244"/>
              <a:gd name="connsiteX530" fmla="*/ 684849 w 7966123"/>
              <a:gd name="connsiteY530" fmla="*/ 3823739 h 6853244"/>
              <a:gd name="connsiteX531" fmla="*/ 664398 w 7966123"/>
              <a:gd name="connsiteY531" fmla="*/ 3638260 h 6853244"/>
              <a:gd name="connsiteX532" fmla="*/ 642521 w 7966123"/>
              <a:gd name="connsiteY532" fmla="*/ 3667746 h 6853244"/>
              <a:gd name="connsiteX533" fmla="*/ 610181 w 7966123"/>
              <a:gd name="connsiteY533" fmla="*/ 3640162 h 6853244"/>
              <a:gd name="connsiteX534" fmla="*/ 6476577 w 7966123"/>
              <a:gd name="connsiteY534" fmla="*/ 5125903 h 6853244"/>
              <a:gd name="connsiteX535" fmla="*/ 6480382 w 7966123"/>
              <a:gd name="connsiteY535" fmla="*/ 5136367 h 6853244"/>
              <a:gd name="connsiteX536" fmla="*/ 6496552 w 7966123"/>
              <a:gd name="connsiteY536" fmla="*/ 5111636 h 6853244"/>
              <a:gd name="connsiteX537" fmla="*/ 6552196 w 7966123"/>
              <a:gd name="connsiteY537" fmla="*/ 5036017 h 6853244"/>
              <a:gd name="connsiteX538" fmla="*/ 6568366 w 7966123"/>
              <a:gd name="connsiteY538" fmla="*/ 5011286 h 6853244"/>
              <a:gd name="connsiteX539" fmla="*/ 6497027 w 7966123"/>
              <a:gd name="connsiteY539" fmla="*/ 5026505 h 6853244"/>
              <a:gd name="connsiteX540" fmla="*/ 6476577 w 7966123"/>
              <a:gd name="connsiteY540" fmla="*/ 5125903 h 6853244"/>
              <a:gd name="connsiteX541" fmla="*/ 559293 w 7966123"/>
              <a:gd name="connsiteY541" fmla="*/ 1162341 h 6853244"/>
              <a:gd name="connsiteX542" fmla="*/ 555013 w 7966123"/>
              <a:gd name="connsiteY542" fmla="*/ 1178511 h 6853244"/>
              <a:gd name="connsiteX543" fmla="*/ 605901 w 7966123"/>
              <a:gd name="connsiteY543" fmla="*/ 1225594 h 6853244"/>
              <a:gd name="connsiteX544" fmla="*/ 620644 w 7966123"/>
              <a:gd name="connsiteY544" fmla="*/ 1218936 h 6853244"/>
              <a:gd name="connsiteX545" fmla="*/ 607803 w 7966123"/>
              <a:gd name="connsiteY545" fmla="*/ 1168048 h 6853244"/>
              <a:gd name="connsiteX546" fmla="*/ 559293 w 7966123"/>
              <a:gd name="connsiteY546" fmla="*/ 1162341 h 6853244"/>
              <a:gd name="connsiteX547" fmla="*/ 907425 w 7966123"/>
              <a:gd name="connsiteY547" fmla="*/ 643948 h 6853244"/>
              <a:gd name="connsiteX548" fmla="*/ 904096 w 7966123"/>
              <a:gd name="connsiteY548" fmla="*/ 655362 h 6853244"/>
              <a:gd name="connsiteX549" fmla="*/ 970203 w 7966123"/>
              <a:gd name="connsiteY549" fmla="*/ 675337 h 6853244"/>
              <a:gd name="connsiteX550" fmla="*/ 984946 w 7966123"/>
              <a:gd name="connsiteY550" fmla="*/ 604474 h 6853244"/>
              <a:gd name="connsiteX551" fmla="*/ 907425 w 7966123"/>
              <a:gd name="connsiteY551" fmla="*/ 643948 h 6853244"/>
              <a:gd name="connsiteX552" fmla="*/ 1069125 w 7966123"/>
              <a:gd name="connsiteY552" fmla="*/ 652033 h 6853244"/>
              <a:gd name="connsiteX553" fmla="*/ 1005872 w 7966123"/>
              <a:gd name="connsiteY553" fmla="*/ 685324 h 6853244"/>
              <a:gd name="connsiteX554" fmla="*/ 1016810 w 7966123"/>
              <a:gd name="connsiteY554" fmla="*/ 703397 h 6853244"/>
              <a:gd name="connsiteX555" fmla="*/ 1069125 w 7966123"/>
              <a:gd name="connsiteY555" fmla="*/ 652033 h 6853244"/>
              <a:gd name="connsiteX556" fmla="*/ 399971 w 7966123"/>
              <a:gd name="connsiteY556" fmla="*/ 1678355 h 6853244"/>
              <a:gd name="connsiteX557" fmla="*/ 452761 w 7966123"/>
              <a:gd name="connsiteY557" fmla="*/ 1678355 h 6853244"/>
              <a:gd name="connsiteX558" fmla="*/ 370484 w 7966123"/>
              <a:gd name="connsiteY558" fmla="*/ 1668368 h 6853244"/>
              <a:gd name="connsiteX559" fmla="*/ 391410 w 7966123"/>
              <a:gd name="connsiteY559" fmla="*/ 1729243 h 6853244"/>
              <a:gd name="connsiteX560" fmla="*/ 399971 w 7966123"/>
              <a:gd name="connsiteY560" fmla="*/ 1726390 h 6853244"/>
              <a:gd name="connsiteX561" fmla="*/ 399971 w 7966123"/>
              <a:gd name="connsiteY561" fmla="*/ 1678355 h 6853244"/>
              <a:gd name="connsiteX562" fmla="*/ 6772869 w 7966123"/>
              <a:gd name="connsiteY562" fmla="*/ 4685032 h 6853244"/>
              <a:gd name="connsiteX563" fmla="*/ 6771443 w 7966123"/>
              <a:gd name="connsiteY563" fmla="*/ 4698348 h 6853244"/>
              <a:gd name="connsiteX564" fmla="*/ 6831367 w 7966123"/>
              <a:gd name="connsiteY564" fmla="*/ 4718799 h 6853244"/>
              <a:gd name="connsiteX565" fmla="*/ 6841830 w 7966123"/>
              <a:gd name="connsiteY565" fmla="*/ 4671716 h 6853244"/>
              <a:gd name="connsiteX566" fmla="*/ 6772869 w 7966123"/>
              <a:gd name="connsiteY566" fmla="*/ 4685032 h 6853244"/>
              <a:gd name="connsiteX567" fmla="*/ 825148 w 7966123"/>
              <a:gd name="connsiteY567" fmla="*/ 4085789 h 6853244"/>
              <a:gd name="connsiteX568" fmla="*/ 812782 w 7966123"/>
              <a:gd name="connsiteY568" fmla="*/ 4078180 h 6853244"/>
              <a:gd name="connsiteX569" fmla="*/ 760468 w 7966123"/>
              <a:gd name="connsiteY569" fmla="*/ 4126214 h 6853244"/>
              <a:gd name="connsiteX570" fmla="*/ 807551 w 7966123"/>
              <a:gd name="connsiteY570" fmla="*/ 4139531 h 6853244"/>
              <a:gd name="connsiteX571" fmla="*/ 825148 w 7966123"/>
              <a:gd name="connsiteY571" fmla="*/ 4085789 h 6853244"/>
              <a:gd name="connsiteX572" fmla="*/ 6682507 w 7966123"/>
              <a:gd name="connsiteY572" fmla="*/ 4836745 h 6853244"/>
              <a:gd name="connsiteX573" fmla="*/ 6669666 w 7966123"/>
              <a:gd name="connsiteY573" fmla="*/ 4850062 h 6853244"/>
              <a:gd name="connsiteX574" fmla="*/ 6692970 w 7966123"/>
              <a:gd name="connsiteY574" fmla="*/ 4894291 h 6853244"/>
              <a:gd name="connsiteX575" fmla="*/ 6728640 w 7966123"/>
              <a:gd name="connsiteY575" fmla="*/ 4878121 h 6853244"/>
              <a:gd name="connsiteX576" fmla="*/ 6732920 w 7966123"/>
              <a:gd name="connsiteY576" fmla="*/ 4864805 h 6853244"/>
              <a:gd name="connsiteX577" fmla="*/ 6682507 w 7966123"/>
              <a:gd name="connsiteY577" fmla="*/ 4836745 h 6853244"/>
            </a:gdLst>
            <a:ahLst/>
            <a:cxnLst/>
            <a:rect l="l" t="t" r="r" b="b"/>
            <a:pathLst>
              <a:path w="7966123" h="6853244">
                <a:moveTo>
                  <a:pt x="424226" y="2549635"/>
                </a:moveTo>
                <a:cubicBezTo>
                  <a:pt x="420421" y="2559622"/>
                  <a:pt x="417092" y="2570086"/>
                  <a:pt x="412812" y="2581500"/>
                </a:cubicBezTo>
                <a:cubicBezTo>
                  <a:pt x="425653" y="2581500"/>
                  <a:pt x="439445" y="2581500"/>
                  <a:pt x="453237" y="2581500"/>
                </a:cubicBezTo>
                <a:cubicBezTo>
                  <a:pt x="478443" y="2631437"/>
                  <a:pt x="408531" y="2601475"/>
                  <a:pt x="412812" y="2638571"/>
                </a:cubicBezTo>
                <a:cubicBezTo>
                  <a:pt x="430884" y="2646656"/>
                  <a:pt x="452286" y="2656167"/>
                  <a:pt x="473687" y="2665679"/>
                </a:cubicBezTo>
                <a:cubicBezTo>
                  <a:pt x="469882" y="2665679"/>
                  <a:pt x="466078" y="2666155"/>
                  <a:pt x="462273" y="2666155"/>
                </a:cubicBezTo>
                <a:cubicBezTo>
                  <a:pt x="466553" y="2699921"/>
                  <a:pt x="466553" y="2735115"/>
                  <a:pt x="475589" y="2767931"/>
                </a:cubicBezTo>
                <a:cubicBezTo>
                  <a:pt x="488906" y="2815490"/>
                  <a:pt x="454663" y="2809783"/>
                  <a:pt x="418519" y="2816917"/>
                </a:cubicBezTo>
                <a:cubicBezTo>
                  <a:pt x="427079" y="2832135"/>
                  <a:pt x="437067" y="2844025"/>
                  <a:pt x="440871" y="2857817"/>
                </a:cubicBezTo>
                <a:cubicBezTo>
                  <a:pt x="444676" y="2872085"/>
                  <a:pt x="477492" y="2887304"/>
                  <a:pt x="441823" y="2902523"/>
                </a:cubicBezTo>
                <a:cubicBezTo>
                  <a:pt x="449432" y="2912510"/>
                  <a:pt x="457041" y="2922497"/>
                  <a:pt x="461322" y="2927253"/>
                </a:cubicBezTo>
                <a:cubicBezTo>
                  <a:pt x="464651" y="2954837"/>
                  <a:pt x="461797" y="2981470"/>
                  <a:pt x="471785" y="3002396"/>
                </a:cubicBezTo>
                <a:cubicBezTo>
                  <a:pt x="486528" y="3033785"/>
                  <a:pt x="476065" y="3051382"/>
                  <a:pt x="448005" y="3066601"/>
                </a:cubicBezTo>
                <a:cubicBezTo>
                  <a:pt x="478443" y="3083247"/>
                  <a:pt x="498893" y="3099892"/>
                  <a:pt x="472736" y="3117489"/>
                </a:cubicBezTo>
                <a:cubicBezTo>
                  <a:pt x="484150" y="3165524"/>
                  <a:pt x="496991" y="3204997"/>
                  <a:pt x="500796" y="3245423"/>
                </a:cubicBezTo>
                <a:cubicBezTo>
                  <a:pt x="502698" y="3263019"/>
                  <a:pt x="503174" y="3275860"/>
                  <a:pt x="514112" y="3291555"/>
                </a:cubicBezTo>
                <a:cubicBezTo>
                  <a:pt x="523148" y="3304871"/>
                  <a:pt x="529331" y="3326749"/>
                  <a:pt x="525526" y="3341492"/>
                </a:cubicBezTo>
                <a:cubicBezTo>
                  <a:pt x="518392" y="3369076"/>
                  <a:pt x="532660" y="3389051"/>
                  <a:pt x="538843" y="3412355"/>
                </a:cubicBezTo>
                <a:cubicBezTo>
                  <a:pt x="542648" y="3426147"/>
                  <a:pt x="543123" y="3440890"/>
                  <a:pt x="545501" y="3455633"/>
                </a:cubicBezTo>
                <a:cubicBezTo>
                  <a:pt x="540745" y="3458011"/>
                  <a:pt x="535514" y="3460389"/>
                  <a:pt x="530758" y="3462767"/>
                </a:cubicBezTo>
                <a:cubicBezTo>
                  <a:pt x="555488" y="3483217"/>
                  <a:pt x="580219" y="3503668"/>
                  <a:pt x="604474" y="3523167"/>
                </a:cubicBezTo>
                <a:cubicBezTo>
                  <a:pt x="604950" y="3555982"/>
                  <a:pt x="568329" y="3591176"/>
                  <a:pt x="609706" y="3621138"/>
                </a:cubicBezTo>
                <a:cubicBezTo>
                  <a:pt x="609706" y="3599261"/>
                  <a:pt x="609706" y="3579286"/>
                  <a:pt x="609706" y="3559312"/>
                </a:cubicBezTo>
                <a:cubicBezTo>
                  <a:pt x="613510" y="3557885"/>
                  <a:pt x="617315" y="3556458"/>
                  <a:pt x="620644" y="3555031"/>
                </a:cubicBezTo>
                <a:cubicBezTo>
                  <a:pt x="624449" y="3590225"/>
                  <a:pt x="641095" y="3604493"/>
                  <a:pt x="673910" y="3599737"/>
                </a:cubicBezTo>
                <a:cubicBezTo>
                  <a:pt x="680093" y="3598785"/>
                  <a:pt x="691507" y="3613529"/>
                  <a:pt x="694836" y="3623041"/>
                </a:cubicBezTo>
                <a:cubicBezTo>
                  <a:pt x="702446" y="3643491"/>
                  <a:pt x="706250" y="3665368"/>
                  <a:pt x="711957" y="3686294"/>
                </a:cubicBezTo>
                <a:cubicBezTo>
                  <a:pt x="720518" y="3717207"/>
                  <a:pt x="730981" y="3748121"/>
                  <a:pt x="735737" y="3779509"/>
                </a:cubicBezTo>
                <a:cubicBezTo>
                  <a:pt x="736688" y="3785217"/>
                  <a:pt x="712909" y="3794728"/>
                  <a:pt x="699592" y="3803289"/>
                </a:cubicBezTo>
                <a:cubicBezTo>
                  <a:pt x="701019" y="3804240"/>
                  <a:pt x="708153" y="3813752"/>
                  <a:pt x="712909" y="3812325"/>
                </a:cubicBezTo>
                <a:cubicBezTo>
                  <a:pt x="750005" y="3803289"/>
                  <a:pt x="765223" y="3818032"/>
                  <a:pt x="764272" y="3855128"/>
                </a:cubicBezTo>
                <a:cubicBezTo>
                  <a:pt x="763797" y="3872725"/>
                  <a:pt x="772833" y="3904590"/>
                  <a:pt x="768077" y="3906016"/>
                </a:cubicBezTo>
                <a:cubicBezTo>
                  <a:pt x="745249" y="3915052"/>
                  <a:pt x="719091" y="3916004"/>
                  <a:pt x="690080" y="3920760"/>
                </a:cubicBezTo>
                <a:cubicBezTo>
                  <a:pt x="698641" y="3930747"/>
                  <a:pt x="710055" y="3943588"/>
                  <a:pt x="728127" y="3963563"/>
                </a:cubicBezTo>
                <a:cubicBezTo>
                  <a:pt x="730505" y="3963563"/>
                  <a:pt x="742871" y="3963563"/>
                  <a:pt x="754285" y="3963563"/>
                </a:cubicBezTo>
                <a:cubicBezTo>
                  <a:pt x="763321" y="3950246"/>
                  <a:pt x="772833" y="3937405"/>
                  <a:pt x="789003" y="3914101"/>
                </a:cubicBezTo>
                <a:cubicBezTo>
                  <a:pt x="804697" y="3966416"/>
                  <a:pt x="816111" y="4005414"/>
                  <a:pt x="830855" y="4054400"/>
                </a:cubicBezTo>
                <a:cubicBezTo>
                  <a:pt x="869853" y="4070570"/>
                  <a:pt x="877463" y="4107666"/>
                  <a:pt x="839415" y="4150945"/>
                </a:cubicBezTo>
                <a:cubicBezTo>
                  <a:pt x="834184" y="4157128"/>
                  <a:pt x="840367" y="4172822"/>
                  <a:pt x="841318" y="4184236"/>
                </a:cubicBezTo>
                <a:cubicBezTo>
                  <a:pt x="828001" y="4184236"/>
                  <a:pt x="814209" y="4184236"/>
                  <a:pt x="801844" y="4184236"/>
                </a:cubicBezTo>
                <a:cubicBezTo>
                  <a:pt x="822294" y="4214674"/>
                  <a:pt x="841318" y="4243209"/>
                  <a:pt x="860341" y="4271269"/>
                </a:cubicBezTo>
                <a:cubicBezTo>
                  <a:pt x="862244" y="4269842"/>
                  <a:pt x="863670" y="4267940"/>
                  <a:pt x="865573" y="4266513"/>
                </a:cubicBezTo>
                <a:cubicBezTo>
                  <a:pt x="857012" y="4238453"/>
                  <a:pt x="848452" y="4210869"/>
                  <a:pt x="840367" y="4182810"/>
                </a:cubicBezTo>
                <a:cubicBezTo>
                  <a:pt x="877938" y="4159981"/>
                  <a:pt x="893633" y="4169969"/>
                  <a:pt x="923119" y="4220857"/>
                </a:cubicBezTo>
                <a:cubicBezTo>
                  <a:pt x="973056" y="4307890"/>
                  <a:pt x="1026322" y="4392544"/>
                  <a:pt x="1079112" y="4478151"/>
                </a:cubicBezTo>
                <a:cubicBezTo>
                  <a:pt x="1114782" y="4535697"/>
                  <a:pt x="1147122" y="4596097"/>
                  <a:pt x="1188974" y="4649363"/>
                </a:cubicBezTo>
                <a:cubicBezTo>
                  <a:pt x="1266495" y="4748285"/>
                  <a:pt x="1348772" y="4843403"/>
                  <a:pt x="1430097" y="4939472"/>
                </a:cubicBezTo>
                <a:cubicBezTo>
                  <a:pt x="1498107" y="5019372"/>
                  <a:pt x="1566116" y="5099270"/>
                  <a:pt x="1636503" y="5176792"/>
                </a:cubicBezTo>
                <a:cubicBezTo>
                  <a:pt x="1660283" y="5202474"/>
                  <a:pt x="1693098" y="5219119"/>
                  <a:pt x="1720683" y="5241472"/>
                </a:cubicBezTo>
                <a:cubicBezTo>
                  <a:pt x="1746364" y="5262398"/>
                  <a:pt x="1769668" y="5286653"/>
                  <a:pt x="1795826" y="5307103"/>
                </a:cubicBezTo>
                <a:cubicBezTo>
                  <a:pt x="1851945" y="5350857"/>
                  <a:pt x="1907589" y="5395563"/>
                  <a:pt x="1966087" y="5435512"/>
                </a:cubicBezTo>
                <a:cubicBezTo>
                  <a:pt x="2067863" y="5504948"/>
                  <a:pt x="2171066" y="5572006"/>
                  <a:pt x="2275220" y="5637162"/>
                </a:cubicBezTo>
                <a:cubicBezTo>
                  <a:pt x="2307085" y="5657137"/>
                  <a:pt x="2345132" y="5667124"/>
                  <a:pt x="2379850" y="5681867"/>
                </a:cubicBezTo>
                <a:cubicBezTo>
                  <a:pt x="2426933" y="5702318"/>
                  <a:pt x="2472590" y="5724670"/>
                  <a:pt x="2520149" y="5743219"/>
                </a:cubicBezTo>
                <a:cubicBezTo>
                  <a:pt x="2589584" y="5770327"/>
                  <a:pt x="2664728" y="5785546"/>
                  <a:pt x="2727505" y="5822642"/>
                </a:cubicBezTo>
                <a:cubicBezTo>
                  <a:pt x="2770784" y="5848324"/>
                  <a:pt x="2811209" y="5848799"/>
                  <a:pt x="2854964" y="5851653"/>
                </a:cubicBezTo>
                <a:cubicBezTo>
                  <a:pt x="2860195" y="5852129"/>
                  <a:pt x="2867804" y="5853555"/>
                  <a:pt x="2870182" y="5857360"/>
                </a:cubicBezTo>
                <a:cubicBezTo>
                  <a:pt x="2910607" y="5927748"/>
                  <a:pt x="2986226" y="5905394"/>
                  <a:pt x="3045675" y="5925370"/>
                </a:cubicBezTo>
                <a:cubicBezTo>
                  <a:pt x="3065650" y="5932027"/>
                  <a:pt x="3083247" y="5946295"/>
                  <a:pt x="3103697" y="5950100"/>
                </a:cubicBezTo>
                <a:cubicBezTo>
                  <a:pt x="3136512" y="5956283"/>
                  <a:pt x="3171231" y="5952478"/>
                  <a:pt x="3203095" y="5960087"/>
                </a:cubicBezTo>
                <a:cubicBezTo>
                  <a:pt x="3270153" y="5975782"/>
                  <a:pt x="3340540" y="5971501"/>
                  <a:pt x="3406172" y="6002415"/>
                </a:cubicBezTo>
                <a:cubicBezTo>
                  <a:pt x="3445170" y="6020963"/>
                  <a:pt x="3495107" y="6014780"/>
                  <a:pt x="3540288" y="6020487"/>
                </a:cubicBezTo>
                <a:cubicBezTo>
                  <a:pt x="3569299" y="6024292"/>
                  <a:pt x="3601639" y="6022389"/>
                  <a:pt x="3625894" y="6035231"/>
                </a:cubicBezTo>
                <a:cubicBezTo>
                  <a:pt x="3667270" y="6057108"/>
                  <a:pt x="3706269" y="6042840"/>
                  <a:pt x="3746218" y="6040462"/>
                </a:cubicBezTo>
                <a:cubicBezTo>
                  <a:pt x="3756681" y="6039986"/>
                  <a:pt x="3767144" y="6038559"/>
                  <a:pt x="3777607" y="6039035"/>
                </a:cubicBezTo>
                <a:cubicBezTo>
                  <a:pt x="3828019" y="6041413"/>
                  <a:pt x="3878908" y="6049498"/>
                  <a:pt x="3928844" y="6045218"/>
                </a:cubicBezTo>
                <a:cubicBezTo>
                  <a:pt x="4043461" y="6035706"/>
                  <a:pt x="4157603" y="6020011"/>
                  <a:pt x="4271744" y="6007171"/>
                </a:cubicBezTo>
                <a:cubicBezTo>
                  <a:pt x="4281256" y="6006220"/>
                  <a:pt x="4292671" y="6005268"/>
                  <a:pt x="4300756" y="6009549"/>
                </a:cubicBezTo>
                <a:cubicBezTo>
                  <a:pt x="4361155" y="6040937"/>
                  <a:pt x="4420604" y="6018585"/>
                  <a:pt x="4481004" y="6009073"/>
                </a:cubicBezTo>
                <a:cubicBezTo>
                  <a:pt x="4525234" y="6002415"/>
                  <a:pt x="4569464" y="5997183"/>
                  <a:pt x="4614169" y="5996232"/>
                </a:cubicBezTo>
                <a:cubicBezTo>
                  <a:pt x="4631290" y="5995756"/>
                  <a:pt x="4648887" y="6008598"/>
                  <a:pt x="4676471" y="6019060"/>
                </a:cubicBezTo>
                <a:cubicBezTo>
                  <a:pt x="4676471" y="6019536"/>
                  <a:pt x="4679800" y="6011927"/>
                  <a:pt x="4683605" y="6004793"/>
                </a:cubicBezTo>
                <a:cubicBezTo>
                  <a:pt x="4705482" y="5967221"/>
                  <a:pt x="4763504" y="5939637"/>
                  <a:pt x="4807734" y="5944869"/>
                </a:cubicBezTo>
                <a:cubicBezTo>
                  <a:pt x="4816294" y="5945820"/>
                  <a:pt x="4829135" y="5945344"/>
                  <a:pt x="4834367" y="5940113"/>
                </a:cubicBezTo>
                <a:cubicBezTo>
                  <a:pt x="4865280" y="5908724"/>
                  <a:pt x="4904279" y="5899688"/>
                  <a:pt x="4945655" y="5894932"/>
                </a:cubicBezTo>
                <a:cubicBezTo>
                  <a:pt x="4956117" y="5893505"/>
                  <a:pt x="4970385" y="5887322"/>
                  <a:pt x="4974190" y="5879237"/>
                </a:cubicBezTo>
                <a:cubicBezTo>
                  <a:pt x="4997970" y="5831203"/>
                  <a:pt x="5040773" y="5832630"/>
                  <a:pt x="5085003" y="5829300"/>
                </a:cubicBezTo>
                <a:cubicBezTo>
                  <a:pt x="5105453" y="5827874"/>
                  <a:pt x="5125428" y="5812179"/>
                  <a:pt x="5145402" y="5803143"/>
                </a:cubicBezTo>
                <a:cubicBezTo>
                  <a:pt x="5153012" y="5799814"/>
                  <a:pt x="5159670" y="5793631"/>
                  <a:pt x="5167279" y="5791728"/>
                </a:cubicBezTo>
                <a:cubicBezTo>
                  <a:pt x="5226253" y="5777937"/>
                  <a:pt x="5285226" y="5764620"/>
                  <a:pt x="5344199" y="5751303"/>
                </a:cubicBezTo>
                <a:cubicBezTo>
                  <a:pt x="5347052" y="5750828"/>
                  <a:pt x="5350857" y="5750352"/>
                  <a:pt x="5351808" y="5748450"/>
                </a:cubicBezTo>
                <a:cubicBezTo>
                  <a:pt x="5386050" y="5686148"/>
                  <a:pt x="5430756" y="5724195"/>
                  <a:pt x="5469754" y="5738938"/>
                </a:cubicBezTo>
                <a:cubicBezTo>
                  <a:pt x="5509704" y="5754157"/>
                  <a:pt x="5520167" y="5740841"/>
                  <a:pt x="5518740" y="5703744"/>
                </a:cubicBezTo>
                <a:cubicBezTo>
                  <a:pt x="5517313" y="5665222"/>
                  <a:pt x="5535861" y="5657137"/>
                  <a:pt x="5561543" y="5669978"/>
                </a:cubicBezTo>
                <a:cubicBezTo>
                  <a:pt x="5575335" y="5654284"/>
                  <a:pt x="5585323" y="5638589"/>
                  <a:pt x="5598639" y="5627650"/>
                </a:cubicBezTo>
                <a:cubicBezTo>
                  <a:pt x="5647149" y="5587701"/>
                  <a:pt x="5696135" y="5548227"/>
                  <a:pt x="5746072" y="5510655"/>
                </a:cubicBezTo>
                <a:cubicBezTo>
                  <a:pt x="5753681" y="5504948"/>
                  <a:pt x="5769375" y="5503046"/>
                  <a:pt x="5778887" y="5506375"/>
                </a:cubicBezTo>
                <a:cubicBezTo>
                  <a:pt x="5802667" y="5513985"/>
                  <a:pt x="5825020" y="5524923"/>
                  <a:pt x="5842616" y="5522545"/>
                </a:cubicBezTo>
                <a:cubicBezTo>
                  <a:pt x="5873530" y="5501143"/>
                  <a:pt x="5903967" y="5480217"/>
                  <a:pt x="5937259" y="5457389"/>
                </a:cubicBezTo>
                <a:cubicBezTo>
                  <a:pt x="5933930" y="5452158"/>
                  <a:pt x="5925844" y="5441219"/>
                  <a:pt x="5919186" y="5431707"/>
                </a:cubicBezTo>
                <a:cubicBezTo>
                  <a:pt x="5945344" y="5409355"/>
                  <a:pt x="5969123" y="5386051"/>
                  <a:pt x="5995756" y="5367027"/>
                </a:cubicBezTo>
                <a:cubicBezTo>
                  <a:pt x="6009073" y="5357516"/>
                  <a:pt x="6030474" y="5359418"/>
                  <a:pt x="6043315" y="5349906"/>
                </a:cubicBezTo>
                <a:cubicBezTo>
                  <a:pt x="6066619" y="5331834"/>
                  <a:pt x="6085167" y="5308054"/>
                  <a:pt x="6107044" y="5288080"/>
                </a:cubicBezTo>
                <a:cubicBezTo>
                  <a:pt x="6120836" y="5275714"/>
                  <a:pt x="6137006" y="5265727"/>
                  <a:pt x="6155079" y="5258117"/>
                </a:cubicBezTo>
                <a:cubicBezTo>
                  <a:pt x="6168395" y="5227679"/>
                  <a:pt x="6178382" y="5196766"/>
                  <a:pt x="6224039" y="5192010"/>
                </a:cubicBezTo>
                <a:cubicBezTo>
                  <a:pt x="6240685" y="5190108"/>
                  <a:pt x="6257806" y="5165377"/>
                  <a:pt x="6269220" y="5147305"/>
                </a:cubicBezTo>
                <a:cubicBezTo>
                  <a:pt x="6306791" y="5086905"/>
                  <a:pt x="6356728" y="5042200"/>
                  <a:pt x="6419507" y="5010335"/>
                </a:cubicBezTo>
                <a:cubicBezTo>
                  <a:pt x="6427591" y="5006055"/>
                  <a:pt x="6429018" y="4990836"/>
                  <a:pt x="6434725" y="4981324"/>
                </a:cubicBezTo>
                <a:cubicBezTo>
                  <a:pt x="6454700" y="4945179"/>
                  <a:pt x="6464688" y="4905230"/>
                  <a:pt x="6515575" y="4888585"/>
                </a:cubicBezTo>
                <a:cubicBezTo>
                  <a:pt x="6552672" y="4876695"/>
                  <a:pt x="6580255" y="4836269"/>
                  <a:pt x="6586438" y="4791088"/>
                </a:cubicBezTo>
                <a:cubicBezTo>
                  <a:pt x="6592145" y="4751139"/>
                  <a:pt x="6605462" y="4719750"/>
                  <a:pt x="6646838" y="4699300"/>
                </a:cubicBezTo>
                <a:cubicBezTo>
                  <a:pt x="6668239" y="4688837"/>
                  <a:pt x="6679178" y="4656972"/>
                  <a:pt x="6694873" y="4635095"/>
                </a:cubicBezTo>
                <a:cubicBezTo>
                  <a:pt x="6714372" y="4607035"/>
                  <a:pt x="6732920" y="4578500"/>
                  <a:pt x="6753846" y="4551391"/>
                </a:cubicBezTo>
                <a:cubicBezTo>
                  <a:pt x="6783332" y="4513344"/>
                  <a:pt x="6814246" y="4476724"/>
                  <a:pt x="6844684" y="4440103"/>
                </a:cubicBezTo>
                <a:cubicBezTo>
                  <a:pt x="6865134" y="4415373"/>
                  <a:pt x="6892243" y="4394447"/>
                  <a:pt x="6905083" y="4366863"/>
                </a:cubicBezTo>
                <a:cubicBezTo>
                  <a:pt x="6929338" y="4314072"/>
                  <a:pt x="6944081" y="4257477"/>
                  <a:pt x="6964532" y="4203260"/>
                </a:cubicBezTo>
                <a:cubicBezTo>
                  <a:pt x="6979751" y="4161883"/>
                  <a:pt x="6997823" y="4121934"/>
                  <a:pt x="7013518" y="4081033"/>
                </a:cubicBezTo>
                <a:cubicBezTo>
                  <a:pt x="7029212" y="4039657"/>
                  <a:pt x="7043480" y="3997805"/>
                  <a:pt x="7059650" y="3956429"/>
                </a:cubicBezTo>
                <a:cubicBezTo>
                  <a:pt x="7066308" y="3939783"/>
                  <a:pt x="7072967" y="3916955"/>
                  <a:pt x="7085807" y="3911248"/>
                </a:cubicBezTo>
                <a:cubicBezTo>
                  <a:pt x="7111965" y="3899834"/>
                  <a:pt x="7111965" y="3878908"/>
                  <a:pt x="7117671" y="3857982"/>
                </a:cubicBezTo>
                <a:cubicBezTo>
                  <a:pt x="7124805" y="3831349"/>
                  <a:pt x="7132891" y="3805191"/>
                  <a:pt x="7140975" y="3779034"/>
                </a:cubicBezTo>
                <a:cubicBezTo>
                  <a:pt x="7150012" y="3749547"/>
                  <a:pt x="7158573" y="3720061"/>
                  <a:pt x="7169035" y="3691525"/>
                </a:cubicBezTo>
                <a:cubicBezTo>
                  <a:pt x="7175694" y="3672502"/>
                  <a:pt x="7184730" y="3653954"/>
                  <a:pt x="7194717" y="3629223"/>
                </a:cubicBezTo>
                <a:cubicBezTo>
                  <a:pt x="7192815" y="3609724"/>
                  <a:pt x="7195668" y="3578811"/>
                  <a:pt x="7186156" y="3552178"/>
                </a:cubicBezTo>
                <a:cubicBezTo>
                  <a:pt x="7170462" y="3508899"/>
                  <a:pt x="7217545" y="3485595"/>
                  <a:pt x="7212314" y="3445170"/>
                </a:cubicBezTo>
                <a:cubicBezTo>
                  <a:pt x="7209460" y="3423293"/>
                  <a:pt x="7226582" y="3399038"/>
                  <a:pt x="7234191" y="3375734"/>
                </a:cubicBezTo>
                <a:cubicBezTo>
                  <a:pt x="7235618" y="3371930"/>
                  <a:pt x="7236093" y="3366222"/>
                  <a:pt x="7233715" y="3363844"/>
                </a:cubicBezTo>
                <a:cubicBezTo>
                  <a:pt x="7198522" y="3322468"/>
                  <a:pt x="7223253" y="3280141"/>
                  <a:pt x="7230387" y="3237813"/>
                </a:cubicBezTo>
                <a:cubicBezTo>
                  <a:pt x="7232764" y="3224497"/>
                  <a:pt x="7233715" y="3208327"/>
                  <a:pt x="7228009" y="3196437"/>
                </a:cubicBezTo>
                <a:cubicBezTo>
                  <a:pt x="7213741" y="3165999"/>
                  <a:pt x="7232289" y="3146975"/>
                  <a:pt x="7245130" y="3123672"/>
                </a:cubicBezTo>
                <a:cubicBezTo>
                  <a:pt x="7254641" y="3105599"/>
                  <a:pt x="7262251" y="3084673"/>
                  <a:pt x="7263202" y="3064699"/>
                </a:cubicBezTo>
                <a:cubicBezTo>
                  <a:pt x="7265104" y="3031883"/>
                  <a:pt x="7258922" y="2998592"/>
                  <a:pt x="7261300" y="2965301"/>
                </a:cubicBezTo>
                <a:cubicBezTo>
                  <a:pt x="7262726" y="2944850"/>
                  <a:pt x="7273190" y="2925351"/>
                  <a:pt x="7281274" y="2900145"/>
                </a:cubicBezTo>
                <a:cubicBezTo>
                  <a:pt x="7257019" y="2887304"/>
                  <a:pt x="7266531" y="2857342"/>
                  <a:pt x="7262251" y="2828806"/>
                </a:cubicBezTo>
                <a:cubicBezTo>
                  <a:pt x="7255592" y="2786954"/>
                  <a:pt x="7293164" y="2779345"/>
                  <a:pt x="7306481" y="2753187"/>
                </a:cubicBezTo>
                <a:cubicBezTo>
                  <a:pt x="7279372" y="2737969"/>
                  <a:pt x="7263678" y="2723701"/>
                  <a:pt x="7267958" y="2684703"/>
                </a:cubicBezTo>
                <a:cubicBezTo>
                  <a:pt x="7272714" y="2639522"/>
                  <a:pt x="7254641" y="2591963"/>
                  <a:pt x="7251313" y="2544879"/>
                </a:cubicBezTo>
                <a:cubicBezTo>
                  <a:pt x="7249410" y="2519673"/>
                  <a:pt x="7259397" y="2493991"/>
                  <a:pt x="7261300" y="2468310"/>
                </a:cubicBezTo>
                <a:cubicBezTo>
                  <a:pt x="7262726" y="2448810"/>
                  <a:pt x="7260348" y="2428836"/>
                  <a:pt x="7258446" y="2409336"/>
                </a:cubicBezTo>
                <a:cubicBezTo>
                  <a:pt x="7248935" y="2324206"/>
                  <a:pt x="7258446" y="2236697"/>
                  <a:pt x="7209936" y="2157274"/>
                </a:cubicBezTo>
                <a:cubicBezTo>
                  <a:pt x="7197095" y="2136348"/>
                  <a:pt x="7208033" y="2098301"/>
                  <a:pt x="7212789" y="2068814"/>
                </a:cubicBezTo>
                <a:cubicBezTo>
                  <a:pt x="7217070" y="2041706"/>
                  <a:pt x="7219448" y="2020304"/>
                  <a:pt x="7197571" y="1996525"/>
                </a:cubicBezTo>
                <a:cubicBezTo>
                  <a:pt x="7183779" y="1981781"/>
                  <a:pt x="7184254" y="1953722"/>
                  <a:pt x="7179023" y="1931369"/>
                </a:cubicBezTo>
                <a:cubicBezTo>
                  <a:pt x="7169986" y="1891895"/>
                  <a:pt x="7162377" y="1851945"/>
                  <a:pt x="7153341" y="1812471"/>
                </a:cubicBezTo>
                <a:cubicBezTo>
                  <a:pt x="7151914" y="1806289"/>
                  <a:pt x="7144305" y="1800106"/>
                  <a:pt x="7145256" y="1794875"/>
                </a:cubicBezTo>
                <a:cubicBezTo>
                  <a:pt x="7158097" y="1723536"/>
                  <a:pt x="7106733" y="1666941"/>
                  <a:pt x="7101026" y="1599883"/>
                </a:cubicBezTo>
                <a:cubicBezTo>
                  <a:pt x="7100550" y="1593225"/>
                  <a:pt x="7097697" y="1585615"/>
                  <a:pt x="7093417" y="1580859"/>
                </a:cubicBezTo>
                <a:cubicBezTo>
                  <a:pt x="7063930" y="1548519"/>
                  <a:pt x="7050138" y="1511423"/>
                  <a:pt x="7049187" y="1466718"/>
                </a:cubicBezTo>
                <a:cubicBezTo>
                  <a:pt x="7048711" y="1451499"/>
                  <a:pt x="7030163" y="1436756"/>
                  <a:pt x="7018749" y="1420110"/>
                </a:cubicBezTo>
                <a:cubicBezTo>
                  <a:pt x="7013518" y="1404416"/>
                  <a:pt x="7009713" y="1385392"/>
                  <a:pt x="7001152" y="1368271"/>
                </a:cubicBezTo>
                <a:cubicBezTo>
                  <a:pt x="6969288" y="1303115"/>
                  <a:pt x="6941703" y="1236057"/>
                  <a:pt x="6897949" y="1176133"/>
                </a:cubicBezTo>
                <a:cubicBezTo>
                  <a:pt x="6871792" y="1139988"/>
                  <a:pt x="6864658" y="1090527"/>
                  <a:pt x="6848488" y="1047248"/>
                </a:cubicBezTo>
                <a:cubicBezTo>
                  <a:pt x="6838025" y="1019188"/>
                  <a:pt x="6828038" y="990177"/>
                  <a:pt x="6814721" y="963544"/>
                </a:cubicBezTo>
                <a:cubicBezTo>
                  <a:pt x="6809490" y="952606"/>
                  <a:pt x="6796173" y="939289"/>
                  <a:pt x="6785710" y="937862"/>
                </a:cubicBezTo>
                <a:cubicBezTo>
                  <a:pt x="6721030" y="931680"/>
                  <a:pt x="6691068" y="879841"/>
                  <a:pt x="6652070" y="840367"/>
                </a:cubicBezTo>
                <a:cubicBezTo>
                  <a:pt x="6636851" y="825148"/>
                  <a:pt x="6675849" y="740968"/>
                  <a:pt x="6699153" y="736212"/>
                </a:cubicBezTo>
                <a:cubicBezTo>
                  <a:pt x="6780479" y="719091"/>
                  <a:pt x="6761455" y="726701"/>
                  <a:pt x="6772394" y="646326"/>
                </a:cubicBezTo>
                <a:cubicBezTo>
                  <a:pt x="6773345" y="638241"/>
                  <a:pt x="6774772" y="628254"/>
                  <a:pt x="6780003" y="623022"/>
                </a:cubicBezTo>
                <a:cubicBezTo>
                  <a:pt x="6821380" y="578317"/>
                  <a:pt x="6866561" y="536465"/>
                  <a:pt x="6905559" y="489382"/>
                </a:cubicBezTo>
                <a:cubicBezTo>
                  <a:pt x="6955020" y="429933"/>
                  <a:pt x="7016371" y="445627"/>
                  <a:pt x="7077722" y="452761"/>
                </a:cubicBezTo>
                <a:cubicBezTo>
                  <a:pt x="7113392" y="457041"/>
                  <a:pt x="7151439" y="456090"/>
                  <a:pt x="7184254" y="468456"/>
                </a:cubicBezTo>
                <a:cubicBezTo>
                  <a:pt x="7218497" y="481297"/>
                  <a:pt x="7247983" y="507930"/>
                  <a:pt x="7279372" y="528380"/>
                </a:cubicBezTo>
                <a:cubicBezTo>
                  <a:pt x="7295542" y="528380"/>
                  <a:pt x="7315041" y="526953"/>
                  <a:pt x="7333589" y="529331"/>
                </a:cubicBezTo>
                <a:cubicBezTo>
                  <a:pt x="7341675" y="530282"/>
                  <a:pt x="7353564" y="538367"/>
                  <a:pt x="7354991" y="544550"/>
                </a:cubicBezTo>
                <a:cubicBezTo>
                  <a:pt x="7360698" y="570707"/>
                  <a:pt x="7362600" y="597816"/>
                  <a:pt x="7365930" y="623973"/>
                </a:cubicBezTo>
                <a:cubicBezTo>
                  <a:pt x="7429183" y="662496"/>
                  <a:pt x="7464376" y="720994"/>
                  <a:pt x="7492436" y="785674"/>
                </a:cubicBezTo>
                <a:cubicBezTo>
                  <a:pt x="7497192" y="796612"/>
                  <a:pt x="7503375" y="806600"/>
                  <a:pt x="7510033" y="816112"/>
                </a:cubicBezTo>
                <a:cubicBezTo>
                  <a:pt x="7530483" y="848452"/>
                  <a:pt x="7546178" y="886499"/>
                  <a:pt x="7573286" y="911705"/>
                </a:cubicBezTo>
                <a:cubicBezTo>
                  <a:pt x="7664599" y="995409"/>
                  <a:pt x="7678392" y="1120489"/>
                  <a:pt x="7742596" y="1218460"/>
                </a:cubicBezTo>
                <a:cubicBezTo>
                  <a:pt x="7755913" y="1238435"/>
                  <a:pt x="7752108" y="1269348"/>
                  <a:pt x="7758766" y="1294555"/>
                </a:cubicBezTo>
                <a:cubicBezTo>
                  <a:pt x="7766851" y="1325468"/>
                  <a:pt x="7778265" y="1354954"/>
                  <a:pt x="7787302" y="1385392"/>
                </a:cubicBezTo>
                <a:cubicBezTo>
                  <a:pt x="7802520" y="1435329"/>
                  <a:pt x="7819166" y="1485266"/>
                  <a:pt x="7831056" y="1536154"/>
                </a:cubicBezTo>
                <a:cubicBezTo>
                  <a:pt x="7839141" y="1570872"/>
                  <a:pt x="7841043" y="1607017"/>
                  <a:pt x="7845799" y="1642211"/>
                </a:cubicBezTo>
                <a:cubicBezTo>
                  <a:pt x="7846275" y="1646015"/>
                  <a:pt x="7845799" y="1652198"/>
                  <a:pt x="7847701" y="1654100"/>
                </a:cubicBezTo>
                <a:cubicBezTo>
                  <a:pt x="7900968" y="1698330"/>
                  <a:pt x="7871957" y="1753023"/>
                  <a:pt x="7869103" y="1805338"/>
                </a:cubicBezTo>
                <a:cubicBezTo>
                  <a:pt x="7868152" y="1823886"/>
                  <a:pt x="7878615" y="1842434"/>
                  <a:pt x="7882895" y="1860982"/>
                </a:cubicBezTo>
                <a:cubicBezTo>
                  <a:pt x="7894785" y="1918052"/>
                  <a:pt x="7907150" y="1975123"/>
                  <a:pt x="7917613" y="2032669"/>
                </a:cubicBezTo>
                <a:cubicBezTo>
                  <a:pt x="7926650" y="2083557"/>
                  <a:pt x="7917613" y="2135397"/>
                  <a:pt x="7941868" y="2186285"/>
                </a:cubicBezTo>
                <a:cubicBezTo>
                  <a:pt x="7956611" y="2217198"/>
                  <a:pt x="7946624" y="2260477"/>
                  <a:pt x="7947575" y="2298048"/>
                </a:cubicBezTo>
                <a:cubicBezTo>
                  <a:pt x="7947575" y="2303755"/>
                  <a:pt x="7944722" y="2312316"/>
                  <a:pt x="7947100" y="2314218"/>
                </a:cubicBezTo>
                <a:cubicBezTo>
                  <a:pt x="7984671" y="2344656"/>
                  <a:pt x="7960892" y="2385081"/>
                  <a:pt x="7963270" y="2420275"/>
                </a:cubicBezTo>
                <a:cubicBezTo>
                  <a:pt x="7966599" y="2468785"/>
                  <a:pt x="7968026" y="2518246"/>
                  <a:pt x="7965648" y="2566756"/>
                </a:cubicBezTo>
                <a:cubicBezTo>
                  <a:pt x="7962319" y="2627632"/>
                  <a:pt x="7955185" y="2688507"/>
                  <a:pt x="7948527" y="2749383"/>
                </a:cubicBezTo>
                <a:cubicBezTo>
                  <a:pt x="7940441" y="2825002"/>
                  <a:pt x="7927125" y="2900620"/>
                  <a:pt x="7923796" y="2976239"/>
                </a:cubicBezTo>
                <a:cubicBezTo>
                  <a:pt x="7920467" y="3044724"/>
                  <a:pt x="7903346" y="3108453"/>
                  <a:pt x="7882420" y="3173133"/>
                </a:cubicBezTo>
                <a:cubicBezTo>
                  <a:pt x="7866725" y="3222119"/>
                  <a:pt x="7870054" y="3277287"/>
                  <a:pt x="7860067" y="3328651"/>
                </a:cubicBezTo>
                <a:cubicBezTo>
                  <a:pt x="7852933" y="3364320"/>
                  <a:pt x="7854835" y="3400465"/>
                  <a:pt x="7841043" y="3436610"/>
                </a:cubicBezTo>
                <a:cubicBezTo>
                  <a:pt x="7820593" y="3490827"/>
                  <a:pt x="7811081" y="3548849"/>
                  <a:pt x="7796813" y="3605444"/>
                </a:cubicBezTo>
                <a:cubicBezTo>
                  <a:pt x="7794911" y="3612578"/>
                  <a:pt x="7793485" y="3621614"/>
                  <a:pt x="7788253" y="3626370"/>
                </a:cubicBezTo>
                <a:cubicBezTo>
                  <a:pt x="7759717" y="3653478"/>
                  <a:pt x="7759242" y="3653003"/>
                  <a:pt x="7767327" y="3675356"/>
                </a:cubicBezTo>
                <a:cubicBezTo>
                  <a:pt x="7749730" y="3709122"/>
                  <a:pt x="7732609" y="3734804"/>
                  <a:pt x="7722146" y="3763340"/>
                </a:cubicBezTo>
                <a:cubicBezTo>
                  <a:pt x="7701696" y="3819935"/>
                  <a:pt x="7688379" y="3879383"/>
                  <a:pt x="7650332" y="3929320"/>
                </a:cubicBezTo>
                <a:cubicBezTo>
                  <a:pt x="7643198" y="3938356"/>
                  <a:pt x="7651283" y="3957380"/>
                  <a:pt x="7646527" y="3969745"/>
                </a:cubicBezTo>
                <a:cubicBezTo>
                  <a:pt x="7641296" y="3984489"/>
                  <a:pt x="7629882" y="3996854"/>
                  <a:pt x="7619894" y="4011597"/>
                </a:cubicBezTo>
                <a:cubicBezTo>
                  <a:pt x="7622748" y="4035377"/>
                  <a:pt x="7626552" y="4063912"/>
                  <a:pt x="7630357" y="4097203"/>
                </a:cubicBezTo>
                <a:cubicBezTo>
                  <a:pt x="7621321" y="4098630"/>
                  <a:pt x="7606578" y="4100532"/>
                  <a:pt x="7591834" y="4102910"/>
                </a:cubicBezTo>
                <a:cubicBezTo>
                  <a:pt x="7585176" y="4123361"/>
                  <a:pt x="7578518" y="4143811"/>
                  <a:pt x="7571859" y="4164261"/>
                </a:cubicBezTo>
                <a:cubicBezTo>
                  <a:pt x="7570908" y="4163786"/>
                  <a:pt x="7569481" y="4163786"/>
                  <a:pt x="7568530" y="4163310"/>
                </a:cubicBezTo>
                <a:cubicBezTo>
                  <a:pt x="7563775" y="4183760"/>
                  <a:pt x="7559494" y="4204687"/>
                  <a:pt x="7554263" y="4225137"/>
                </a:cubicBezTo>
                <a:cubicBezTo>
                  <a:pt x="7548080" y="4248441"/>
                  <a:pt x="7540471" y="4271269"/>
                  <a:pt x="7534764" y="4295049"/>
                </a:cubicBezTo>
                <a:cubicBezTo>
                  <a:pt x="7529056" y="4317401"/>
                  <a:pt x="7530959" y="4343559"/>
                  <a:pt x="7520021" y="4362107"/>
                </a:cubicBezTo>
                <a:cubicBezTo>
                  <a:pt x="7475791" y="4435823"/>
                  <a:pt x="7434890" y="4512869"/>
                  <a:pt x="7378770" y="4576598"/>
                </a:cubicBezTo>
                <a:cubicBezTo>
                  <a:pt x="7348808" y="4610364"/>
                  <a:pt x="7346906" y="4625583"/>
                  <a:pt x="7371636" y="4655545"/>
                </a:cubicBezTo>
                <a:cubicBezTo>
                  <a:pt x="7374966" y="4659350"/>
                  <a:pt x="7371636" y="4670289"/>
                  <a:pt x="7369734" y="4676947"/>
                </a:cubicBezTo>
                <a:cubicBezTo>
                  <a:pt x="7346906" y="4747810"/>
                  <a:pt x="7308859" y="4808210"/>
                  <a:pt x="7244654" y="4850537"/>
                </a:cubicBezTo>
                <a:cubicBezTo>
                  <a:pt x="7290786" y="4903803"/>
                  <a:pt x="7223728" y="4908559"/>
                  <a:pt x="7209936" y="4938045"/>
                </a:cubicBezTo>
                <a:cubicBezTo>
                  <a:pt x="7228484" y="4965630"/>
                  <a:pt x="7225631" y="4990836"/>
                  <a:pt x="7193290" y="5009384"/>
                </a:cubicBezTo>
                <a:cubicBezTo>
                  <a:pt x="7188534" y="5012238"/>
                  <a:pt x="7179498" y="5016042"/>
                  <a:pt x="7179974" y="5018896"/>
                </a:cubicBezTo>
                <a:cubicBezTo>
                  <a:pt x="7188059" y="5077393"/>
                  <a:pt x="7139549" y="5075491"/>
                  <a:pt x="7104355" y="5086430"/>
                </a:cubicBezTo>
                <a:cubicBezTo>
                  <a:pt x="7127659" y="5137793"/>
                  <a:pt x="7124330" y="5143025"/>
                  <a:pt x="7068211" y="5145878"/>
                </a:cubicBezTo>
                <a:cubicBezTo>
                  <a:pt x="7079149" y="5153488"/>
                  <a:pt x="7088185" y="5159671"/>
                  <a:pt x="7101502" y="5168706"/>
                </a:cubicBezTo>
                <a:cubicBezTo>
                  <a:pt x="7037297" y="5169182"/>
                  <a:pt x="6987360" y="5227679"/>
                  <a:pt x="7008762" y="5266202"/>
                </a:cubicBezTo>
                <a:cubicBezTo>
                  <a:pt x="6987836" y="5299018"/>
                  <a:pt x="6968337" y="5330407"/>
                  <a:pt x="6946935" y="5360845"/>
                </a:cubicBezTo>
                <a:cubicBezTo>
                  <a:pt x="6942179" y="5367978"/>
                  <a:pt x="6932192" y="5373210"/>
                  <a:pt x="6923631" y="5375588"/>
                </a:cubicBezTo>
                <a:cubicBezTo>
                  <a:pt x="6879877" y="5386526"/>
                  <a:pt x="6880353" y="5386526"/>
                  <a:pt x="6867512" y="5432658"/>
                </a:cubicBezTo>
                <a:cubicBezTo>
                  <a:pt x="6866085" y="5438366"/>
                  <a:pt x="6851817" y="5440268"/>
                  <a:pt x="6848963" y="5446451"/>
                </a:cubicBezTo>
                <a:cubicBezTo>
                  <a:pt x="6846585" y="5451682"/>
                  <a:pt x="6851817" y="5460718"/>
                  <a:pt x="6855146" y="5473084"/>
                </a:cubicBezTo>
                <a:cubicBezTo>
                  <a:pt x="6787613" y="5459767"/>
                  <a:pt x="6777150" y="5527301"/>
                  <a:pt x="6734822" y="5549654"/>
                </a:cubicBezTo>
                <a:cubicBezTo>
                  <a:pt x="6713897" y="5560592"/>
                  <a:pt x="6698677" y="5583421"/>
                  <a:pt x="6677276" y="5593408"/>
                </a:cubicBezTo>
                <a:cubicBezTo>
                  <a:pt x="6652545" y="5604822"/>
                  <a:pt x="6658728" y="5628126"/>
                  <a:pt x="6656350" y="5643345"/>
                </a:cubicBezTo>
                <a:cubicBezTo>
                  <a:pt x="6652070" y="5672831"/>
                  <a:pt x="6638753" y="5687099"/>
                  <a:pt x="6608791" y="5679965"/>
                </a:cubicBezTo>
                <a:cubicBezTo>
                  <a:pt x="6551720" y="5742743"/>
                  <a:pt x="6504637" y="5813606"/>
                  <a:pt x="6420933" y="5844995"/>
                </a:cubicBezTo>
                <a:cubicBezTo>
                  <a:pt x="6407141" y="5850226"/>
                  <a:pt x="6381459" y="5846421"/>
                  <a:pt x="6390496" y="5875908"/>
                </a:cubicBezTo>
                <a:cubicBezTo>
                  <a:pt x="6390971" y="5877811"/>
                  <a:pt x="6382886" y="5885420"/>
                  <a:pt x="6378606" y="5885420"/>
                </a:cubicBezTo>
                <a:cubicBezTo>
                  <a:pt x="6338181" y="5884944"/>
                  <a:pt x="6340559" y="5915858"/>
                  <a:pt x="6331998" y="5942491"/>
                </a:cubicBezTo>
                <a:cubicBezTo>
                  <a:pt x="6327242" y="5956758"/>
                  <a:pt x="6306791" y="5965319"/>
                  <a:pt x="6293951" y="5977208"/>
                </a:cubicBezTo>
                <a:cubicBezTo>
                  <a:pt x="6283012" y="5987196"/>
                  <a:pt x="6273025" y="5997659"/>
                  <a:pt x="6263513" y="6009073"/>
                </a:cubicBezTo>
                <a:cubicBezTo>
                  <a:pt x="6250672" y="6024292"/>
                  <a:pt x="6238783" y="6039986"/>
                  <a:pt x="6223563" y="6059486"/>
                </a:cubicBezTo>
                <a:cubicBezTo>
                  <a:pt x="6222137" y="6049974"/>
                  <a:pt x="6221185" y="6043315"/>
                  <a:pt x="6219759" y="6032377"/>
                </a:cubicBezTo>
                <a:cubicBezTo>
                  <a:pt x="6209772" y="6039511"/>
                  <a:pt x="6202162" y="6046645"/>
                  <a:pt x="6192650" y="6051401"/>
                </a:cubicBezTo>
                <a:cubicBezTo>
                  <a:pt x="6171248" y="6061863"/>
                  <a:pt x="6165542" y="6095630"/>
                  <a:pt x="6131299" y="6089448"/>
                </a:cubicBezTo>
                <a:cubicBezTo>
                  <a:pt x="6125592" y="6088496"/>
                  <a:pt x="6117983" y="6122739"/>
                  <a:pt x="6105142" y="6133677"/>
                </a:cubicBezTo>
                <a:cubicBezTo>
                  <a:pt x="6079460" y="6155554"/>
                  <a:pt x="6043791" y="6167920"/>
                  <a:pt x="6022865" y="6193126"/>
                </a:cubicBezTo>
                <a:cubicBezTo>
                  <a:pt x="5972452" y="6253050"/>
                  <a:pt x="5888749" y="6227844"/>
                  <a:pt x="5835007" y="6276354"/>
                </a:cubicBezTo>
                <a:cubicBezTo>
                  <a:pt x="5850702" y="6329145"/>
                  <a:pt x="5798862" y="6319633"/>
                  <a:pt x="5775083" y="6332949"/>
                </a:cubicBezTo>
                <a:cubicBezTo>
                  <a:pt x="5747974" y="6347693"/>
                  <a:pt x="5722293" y="6358156"/>
                  <a:pt x="5732280" y="6387167"/>
                </a:cubicBezTo>
                <a:cubicBezTo>
                  <a:pt x="5693757" y="6405239"/>
                  <a:pt x="5659039" y="6424738"/>
                  <a:pt x="5621467" y="6438530"/>
                </a:cubicBezTo>
                <a:cubicBezTo>
                  <a:pt x="5605297" y="6444713"/>
                  <a:pt x="5583896" y="6435677"/>
                  <a:pt x="5566299" y="6439957"/>
                </a:cubicBezTo>
                <a:cubicBezTo>
                  <a:pt x="5499716" y="6456603"/>
                  <a:pt x="5426951" y="6463737"/>
                  <a:pt x="5401745" y="6532222"/>
                </a:cubicBezTo>
                <a:cubicBezTo>
                  <a:pt x="5357991" y="6539355"/>
                  <a:pt x="5322321" y="6543636"/>
                  <a:pt x="5287128" y="6551245"/>
                </a:cubicBezTo>
                <a:cubicBezTo>
                  <a:pt x="5224826" y="6564561"/>
                  <a:pt x="5162523" y="6579305"/>
                  <a:pt x="5100697" y="6594048"/>
                </a:cubicBezTo>
                <a:cubicBezTo>
                  <a:pt x="5080247" y="6598804"/>
                  <a:pt x="5059796" y="6604035"/>
                  <a:pt x="5040773" y="6612596"/>
                </a:cubicBezTo>
                <a:cubicBezTo>
                  <a:pt x="5015566" y="6623535"/>
                  <a:pt x="4991311" y="6636851"/>
                  <a:pt x="4967532" y="6651119"/>
                </a:cubicBezTo>
                <a:cubicBezTo>
                  <a:pt x="4930912" y="6672996"/>
                  <a:pt x="4891913" y="6668240"/>
                  <a:pt x="4852439" y="6667289"/>
                </a:cubicBezTo>
                <a:cubicBezTo>
                  <a:pt x="4841501" y="6666813"/>
                  <a:pt x="4830087" y="6679179"/>
                  <a:pt x="4818672" y="6684410"/>
                </a:cubicBezTo>
                <a:cubicBezTo>
                  <a:pt x="4807734" y="6689642"/>
                  <a:pt x="4796795" y="6694873"/>
                  <a:pt x="4785381" y="6697251"/>
                </a:cubicBezTo>
                <a:cubicBezTo>
                  <a:pt x="4759699" y="6702482"/>
                  <a:pt x="4733542" y="6704385"/>
                  <a:pt x="4708336" y="6711043"/>
                </a:cubicBezTo>
                <a:cubicBezTo>
                  <a:pt x="4701677" y="6712946"/>
                  <a:pt x="4698348" y="6727213"/>
                  <a:pt x="4693117" y="6736250"/>
                </a:cubicBezTo>
                <a:cubicBezTo>
                  <a:pt x="4639375" y="6726262"/>
                  <a:pt x="4598950" y="6753846"/>
                  <a:pt x="4557098" y="6791418"/>
                </a:cubicBezTo>
                <a:cubicBezTo>
                  <a:pt x="4523807" y="6766211"/>
                  <a:pt x="4492418" y="6771443"/>
                  <a:pt x="4450566" y="6789515"/>
                </a:cubicBezTo>
                <a:cubicBezTo>
                  <a:pt x="4403483" y="6809966"/>
                  <a:pt x="4344985" y="6802832"/>
                  <a:pt x="4291719" y="6810917"/>
                </a:cubicBezTo>
                <a:cubicBezTo>
                  <a:pt x="4236551" y="6819478"/>
                  <a:pt x="4181858" y="6833745"/>
                  <a:pt x="4126690" y="6843733"/>
                </a:cubicBezTo>
                <a:cubicBezTo>
                  <a:pt x="4109568" y="6846586"/>
                  <a:pt x="4091496" y="6846111"/>
                  <a:pt x="4074375" y="6843257"/>
                </a:cubicBezTo>
                <a:cubicBezTo>
                  <a:pt x="4029670" y="6836123"/>
                  <a:pt x="3984964" y="6821380"/>
                  <a:pt x="3940258" y="6820904"/>
                </a:cubicBezTo>
                <a:cubicBezTo>
                  <a:pt x="3908870" y="6820904"/>
                  <a:pt x="3877956" y="6839452"/>
                  <a:pt x="3845141" y="6849915"/>
                </a:cubicBezTo>
                <a:cubicBezTo>
                  <a:pt x="3818983" y="6839928"/>
                  <a:pt x="3790448" y="6829465"/>
                  <a:pt x="3763815" y="6819478"/>
                </a:cubicBezTo>
                <a:cubicBezTo>
                  <a:pt x="3713878" y="6850867"/>
                  <a:pt x="3663941" y="6868463"/>
                  <a:pt x="3608297" y="6836599"/>
                </a:cubicBezTo>
                <a:cubicBezTo>
                  <a:pt x="3602590" y="6833269"/>
                  <a:pt x="3592127" y="6837550"/>
                  <a:pt x="3584042" y="6838025"/>
                </a:cubicBezTo>
                <a:cubicBezTo>
                  <a:pt x="3568823" y="6838501"/>
                  <a:pt x="3552653" y="6842781"/>
                  <a:pt x="3538861" y="6838501"/>
                </a:cubicBezTo>
                <a:cubicBezTo>
                  <a:pt x="3501765" y="6826136"/>
                  <a:pt x="3469425" y="6808539"/>
                  <a:pt x="3425195" y="6829465"/>
                </a:cubicBezTo>
                <a:cubicBezTo>
                  <a:pt x="3407123" y="6838025"/>
                  <a:pt x="3372405" y="6809490"/>
                  <a:pt x="3341967" y="6796649"/>
                </a:cubicBezTo>
                <a:cubicBezTo>
                  <a:pt x="3303444" y="6793320"/>
                  <a:pt x="3260166" y="6833745"/>
                  <a:pt x="3215460" y="6794271"/>
                </a:cubicBezTo>
                <a:cubicBezTo>
                  <a:pt x="3120342" y="6800930"/>
                  <a:pt x="3058516" y="6713421"/>
                  <a:pt x="2967678" y="6707714"/>
                </a:cubicBezTo>
                <a:cubicBezTo>
                  <a:pt x="2963873" y="6707238"/>
                  <a:pt x="2959118" y="6705336"/>
                  <a:pt x="2956264" y="6702482"/>
                </a:cubicBezTo>
                <a:cubicBezTo>
                  <a:pt x="2931058" y="6674423"/>
                  <a:pt x="2900145" y="6667765"/>
                  <a:pt x="2864000" y="6672996"/>
                </a:cubicBezTo>
                <a:cubicBezTo>
                  <a:pt x="2853061" y="6674423"/>
                  <a:pt x="2840696" y="6665862"/>
                  <a:pt x="2828806" y="6662533"/>
                </a:cubicBezTo>
                <a:cubicBezTo>
                  <a:pt x="2814063" y="6658253"/>
                  <a:pt x="2798844" y="6654448"/>
                  <a:pt x="2778869" y="6648741"/>
                </a:cubicBezTo>
                <a:cubicBezTo>
                  <a:pt x="2778394" y="6646839"/>
                  <a:pt x="2776491" y="6637802"/>
                  <a:pt x="2774589" y="6628766"/>
                </a:cubicBezTo>
                <a:cubicBezTo>
                  <a:pt x="2771260" y="6627815"/>
                  <a:pt x="2767455" y="6625912"/>
                  <a:pt x="2766028" y="6626864"/>
                </a:cubicBezTo>
                <a:cubicBezTo>
                  <a:pt x="2733213" y="6647789"/>
                  <a:pt x="2692787" y="6643985"/>
                  <a:pt x="2666630" y="6617828"/>
                </a:cubicBezTo>
                <a:cubicBezTo>
                  <a:pt x="2664728" y="6615925"/>
                  <a:pt x="2663777" y="6612120"/>
                  <a:pt x="2661399" y="6611645"/>
                </a:cubicBezTo>
                <a:cubicBezTo>
                  <a:pt x="2604803" y="6591195"/>
                  <a:pt x="2548684" y="6569793"/>
                  <a:pt x="2491138" y="6551721"/>
                </a:cubicBezTo>
                <a:cubicBezTo>
                  <a:pt x="2439298" y="6535075"/>
                  <a:pt x="2386032" y="6522234"/>
                  <a:pt x="2333242" y="6507491"/>
                </a:cubicBezTo>
                <a:cubicBezTo>
                  <a:pt x="2310889" y="6501308"/>
                  <a:pt x="2289012" y="6494174"/>
                  <a:pt x="2266659" y="6488467"/>
                </a:cubicBezTo>
                <a:cubicBezTo>
                  <a:pt x="2203406" y="6472297"/>
                  <a:pt x="2156323" y="6433774"/>
                  <a:pt x="2113044" y="6385740"/>
                </a:cubicBezTo>
                <a:cubicBezTo>
                  <a:pt x="2099728" y="6370997"/>
                  <a:pt x="2070716" y="6362912"/>
                  <a:pt x="2049791" y="6365290"/>
                </a:cubicBezTo>
                <a:cubicBezTo>
                  <a:pt x="2002707" y="6370046"/>
                  <a:pt x="1979879" y="6334376"/>
                  <a:pt x="1948014" y="6313926"/>
                </a:cubicBezTo>
                <a:cubicBezTo>
                  <a:pt x="1928040" y="6301085"/>
                  <a:pt x="1913296" y="6277781"/>
                  <a:pt x="1891895" y="6268745"/>
                </a:cubicBezTo>
                <a:cubicBezTo>
                  <a:pt x="1859079" y="6254953"/>
                  <a:pt x="1830068" y="6243063"/>
                  <a:pt x="1800582" y="6218333"/>
                </a:cubicBezTo>
                <a:cubicBezTo>
                  <a:pt x="1778229" y="6199784"/>
                  <a:pt x="1736377" y="6192651"/>
                  <a:pt x="1704988" y="6174578"/>
                </a:cubicBezTo>
                <a:cubicBezTo>
                  <a:pt x="1638881" y="6136531"/>
                  <a:pt x="1570396" y="6103240"/>
                  <a:pt x="1504765" y="6063766"/>
                </a:cubicBezTo>
                <a:cubicBezTo>
                  <a:pt x="1489071" y="6054254"/>
                  <a:pt x="1476230" y="6031426"/>
                  <a:pt x="1471474" y="6012402"/>
                </a:cubicBezTo>
                <a:cubicBezTo>
                  <a:pt x="1455779" y="5947722"/>
                  <a:pt x="1402989" y="5922516"/>
                  <a:pt x="1353052" y="5896834"/>
                </a:cubicBezTo>
                <a:cubicBezTo>
                  <a:pt x="1326419" y="5883042"/>
                  <a:pt x="1289799" y="5888273"/>
                  <a:pt x="1262690" y="5874957"/>
                </a:cubicBezTo>
                <a:cubicBezTo>
                  <a:pt x="1233203" y="5860213"/>
                  <a:pt x="1208948" y="5834532"/>
                  <a:pt x="1182315" y="5813130"/>
                </a:cubicBezTo>
                <a:cubicBezTo>
                  <a:pt x="1157109" y="5793155"/>
                  <a:pt x="1134756" y="5761291"/>
                  <a:pt x="1106697" y="5755584"/>
                </a:cubicBezTo>
                <a:cubicBezTo>
                  <a:pt x="1064845" y="5746547"/>
                  <a:pt x="1057235" y="5715159"/>
                  <a:pt x="1037736" y="5689477"/>
                </a:cubicBezTo>
                <a:cubicBezTo>
                  <a:pt x="1026322" y="5674734"/>
                  <a:pt x="1010628" y="5663319"/>
                  <a:pt x="996360" y="5650479"/>
                </a:cubicBezTo>
                <a:cubicBezTo>
                  <a:pt x="988750" y="5643345"/>
                  <a:pt x="980665" y="5636686"/>
                  <a:pt x="973056" y="5629077"/>
                </a:cubicBezTo>
                <a:cubicBezTo>
                  <a:pt x="961166" y="5616712"/>
                  <a:pt x="949752" y="5602920"/>
                  <a:pt x="937387" y="5590554"/>
                </a:cubicBezTo>
                <a:cubicBezTo>
                  <a:pt x="932631" y="5585799"/>
                  <a:pt x="921692" y="5585323"/>
                  <a:pt x="919314" y="5580091"/>
                </a:cubicBezTo>
                <a:cubicBezTo>
                  <a:pt x="889352" y="5516363"/>
                  <a:pt x="816111" y="5496863"/>
                  <a:pt x="779015" y="5438841"/>
                </a:cubicBezTo>
                <a:cubicBezTo>
                  <a:pt x="728603" y="5359418"/>
                  <a:pt x="670581" y="5284275"/>
                  <a:pt x="615888" y="5207229"/>
                </a:cubicBezTo>
                <a:cubicBezTo>
                  <a:pt x="592109" y="5173938"/>
                  <a:pt x="565000" y="5142549"/>
                  <a:pt x="544550" y="5107356"/>
                </a:cubicBezTo>
                <a:cubicBezTo>
                  <a:pt x="532185" y="5085478"/>
                  <a:pt x="526478" y="5058845"/>
                  <a:pt x="522197" y="5033163"/>
                </a:cubicBezTo>
                <a:cubicBezTo>
                  <a:pt x="512685" y="4971337"/>
                  <a:pt x="471785" y="4932814"/>
                  <a:pt x="428506" y="4894291"/>
                </a:cubicBezTo>
                <a:cubicBezTo>
                  <a:pt x="420897" y="4887633"/>
                  <a:pt x="427555" y="4865281"/>
                  <a:pt x="427555" y="4850062"/>
                </a:cubicBezTo>
                <a:cubicBezTo>
                  <a:pt x="431835" y="4848635"/>
                  <a:pt x="436116" y="4847208"/>
                  <a:pt x="440396" y="4845306"/>
                </a:cubicBezTo>
                <a:cubicBezTo>
                  <a:pt x="421372" y="4827709"/>
                  <a:pt x="400446" y="4812014"/>
                  <a:pt x="384276" y="4792040"/>
                </a:cubicBezTo>
                <a:cubicBezTo>
                  <a:pt x="374764" y="4780150"/>
                  <a:pt x="375716" y="4761126"/>
                  <a:pt x="369057" y="4746859"/>
                </a:cubicBezTo>
                <a:cubicBezTo>
                  <a:pt x="358119" y="4723555"/>
                  <a:pt x="343851" y="4701678"/>
                  <a:pt x="333864" y="4677898"/>
                </a:cubicBezTo>
                <a:cubicBezTo>
                  <a:pt x="329108" y="4666960"/>
                  <a:pt x="331486" y="4653167"/>
                  <a:pt x="331486" y="4640802"/>
                </a:cubicBezTo>
                <a:cubicBezTo>
                  <a:pt x="331486" y="4632717"/>
                  <a:pt x="334815" y="4624157"/>
                  <a:pt x="332437" y="4617023"/>
                </a:cubicBezTo>
                <a:cubicBezTo>
                  <a:pt x="318645" y="4571366"/>
                  <a:pt x="305328" y="4525234"/>
                  <a:pt x="288683" y="4481004"/>
                </a:cubicBezTo>
                <a:cubicBezTo>
                  <a:pt x="277744" y="4452469"/>
                  <a:pt x="262050" y="4425360"/>
                  <a:pt x="246355" y="4398727"/>
                </a:cubicBezTo>
                <a:cubicBezTo>
                  <a:pt x="219722" y="4353546"/>
                  <a:pt x="190711" y="4309792"/>
                  <a:pt x="165030" y="4264135"/>
                </a:cubicBezTo>
                <a:cubicBezTo>
                  <a:pt x="154567" y="4245587"/>
                  <a:pt x="148859" y="4224661"/>
                  <a:pt x="142201" y="4204211"/>
                </a:cubicBezTo>
                <a:cubicBezTo>
                  <a:pt x="126982" y="4154274"/>
                  <a:pt x="110337" y="4104813"/>
                  <a:pt x="98923" y="4053925"/>
                </a:cubicBezTo>
                <a:cubicBezTo>
                  <a:pt x="92264" y="4024914"/>
                  <a:pt x="97496" y="3993525"/>
                  <a:pt x="92740" y="3964038"/>
                </a:cubicBezTo>
                <a:cubicBezTo>
                  <a:pt x="83704" y="3911724"/>
                  <a:pt x="68960" y="3860360"/>
                  <a:pt x="60875" y="3807569"/>
                </a:cubicBezTo>
                <a:cubicBezTo>
                  <a:pt x="56595" y="3779034"/>
                  <a:pt x="68960" y="3745267"/>
                  <a:pt x="43754" y="3739560"/>
                </a:cubicBezTo>
                <a:cubicBezTo>
                  <a:pt x="32816" y="3699135"/>
                  <a:pt x="20926" y="3669173"/>
                  <a:pt x="17121" y="3638735"/>
                </a:cubicBezTo>
                <a:cubicBezTo>
                  <a:pt x="10463" y="3586896"/>
                  <a:pt x="9036" y="3534105"/>
                  <a:pt x="5231" y="3482266"/>
                </a:cubicBezTo>
                <a:cubicBezTo>
                  <a:pt x="3805" y="3466572"/>
                  <a:pt x="0" y="3450402"/>
                  <a:pt x="0" y="3434707"/>
                </a:cubicBezTo>
                <a:cubicBezTo>
                  <a:pt x="476" y="3372880"/>
                  <a:pt x="4756" y="3311054"/>
                  <a:pt x="1902" y="3249703"/>
                </a:cubicBezTo>
                <a:cubicBezTo>
                  <a:pt x="0" y="3204997"/>
                  <a:pt x="31389" y="3164097"/>
                  <a:pt x="13792" y="3117489"/>
                </a:cubicBezTo>
                <a:cubicBezTo>
                  <a:pt x="10463" y="3108453"/>
                  <a:pt x="26633" y="3092283"/>
                  <a:pt x="34242" y="3077540"/>
                </a:cubicBezTo>
                <a:cubicBezTo>
                  <a:pt x="30438" y="3071832"/>
                  <a:pt x="24731" y="3063272"/>
                  <a:pt x="18072" y="3053760"/>
                </a:cubicBezTo>
                <a:cubicBezTo>
                  <a:pt x="35669" y="3046151"/>
                  <a:pt x="50412" y="3039492"/>
                  <a:pt x="73241" y="3029505"/>
                </a:cubicBezTo>
                <a:cubicBezTo>
                  <a:pt x="56120" y="3019518"/>
                  <a:pt x="45657" y="3014762"/>
                  <a:pt x="36145" y="3007628"/>
                </a:cubicBezTo>
                <a:cubicBezTo>
                  <a:pt x="29487" y="3002396"/>
                  <a:pt x="19499" y="2994311"/>
                  <a:pt x="19975" y="2988129"/>
                </a:cubicBezTo>
                <a:cubicBezTo>
                  <a:pt x="22828" y="2937241"/>
                  <a:pt x="28060" y="2885877"/>
                  <a:pt x="32340" y="2831184"/>
                </a:cubicBezTo>
                <a:cubicBezTo>
                  <a:pt x="84179" y="2842598"/>
                  <a:pt x="113666" y="2823575"/>
                  <a:pt x="134592" y="2780296"/>
                </a:cubicBezTo>
                <a:cubicBezTo>
                  <a:pt x="115093" y="2775065"/>
                  <a:pt x="99874" y="2772211"/>
                  <a:pt x="85131" y="2766504"/>
                </a:cubicBezTo>
                <a:cubicBezTo>
                  <a:pt x="47559" y="2752712"/>
                  <a:pt x="23304" y="2707055"/>
                  <a:pt x="29487" y="2667106"/>
                </a:cubicBezTo>
                <a:cubicBezTo>
                  <a:pt x="31389" y="2655216"/>
                  <a:pt x="32340" y="2638095"/>
                  <a:pt x="25682" y="2631912"/>
                </a:cubicBezTo>
                <a:cubicBezTo>
                  <a:pt x="7134" y="2614791"/>
                  <a:pt x="16646" y="2604328"/>
                  <a:pt x="27109" y="2589109"/>
                </a:cubicBezTo>
                <a:cubicBezTo>
                  <a:pt x="33767" y="2579597"/>
                  <a:pt x="30438" y="2563903"/>
                  <a:pt x="37096" y="2554391"/>
                </a:cubicBezTo>
                <a:cubicBezTo>
                  <a:pt x="44705" y="2542977"/>
                  <a:pt x="58022" y="2534892"/>
                  <a:pt x="67534" y="2526807"/>
                </a:cubicBezTo>
                <a:cubicBezTo>
                  <a:pt x="57546" y="2517771"/>
                  <a:pt x="39950" y="2508735"/>
                  <a:pt x="32340" y="2494467"/>
                </a:cubicBezTo>
                <a:cubicBezTo>
                  <a:pt x="24731" y="2480199"/>
                  <a:pt x="19499" y="2454042"/>
                  <a:pt x="27109" y="2444054"/>
                </a:cubicBezTo>
                <a:cubicBezTo>
                  <a:pt x="47559" y="2418372"/>
                  <a:pt x="41376" y="2365582"/>
                  <a:pt x="91789" y="2369387"/>
                </a:cubicBezTo>
                <a:cubicBezTo>
                  <a:pt x="96069" y="2358448"/>
                  <a:pt x="100825" y="2347510"/>
                  <a:pt x="104154" y="2336096"/>
                </a:cubicBezTo>
                <a:cubicBezTo>
                  <a:pt x="107959" y="2323255"/>
                  <a:pt x="110812" y="2309463"/>
                  <a:pt x="113666" y="2299475"/>
                </a:cubicBezTo>
                <a:cubicBezTo>
                  <a:pt x="135543" y="2286159"/>
                  <a:pt x="156945" y="2274745"/>
                  <a:pt x="176919" y="2260952"/>
                </a:cubicBezTo>
                <a:cubicBezTo>
                  <a:pt x="181675" y="2257623"/>
                  <a:pt x="181675" y="2247160"/>
                  <a:pt x="184053" y="2240026"/>
                </a:cubicBezTo>
                <a:cubicBezTo>
                  <a:pt x="176919" y="2239075"/>
                  <a:pt x="169785" y="2236697"/>
                  <a:pt x="162652" y="2237173"/>
                </a:cubicBezTo>
                <a:cubicBezTo>
                  <a:pt x="152189" y="2237173"/>
                  <a:pt x="141250" y="2239075"/>
                  <a:pt x="131263" y="2240026"/>
                </a:cubicBezTo>
                <a:cubicBezTo>
                  <a:pt x="124604" y="2208638"/>
                  <a:pt x="114617" y="2181053"/>
                  <a:pt x="115093" y="2153469"/>
                </a:cubicBezTo>
                <a:cubicBezTo>
                  <a:pt x="115093" y="2142531"/>
                  <a:pt x="137921" y="2130641"/>
                  <a:pt x="151713" y="2122080"/>
                </a:cubicBezTo>
                <a:cubicBezTo>
                  <a:pt x="160749" y="2116849"/>
                  <a:pt x="172639" y="2116849"/>
                  <a:pt x="189760" y="2112569"/>
                </a:cubicBezTo>
                <a:cubicBezTo>
                  <a:pt x="166456" y="2107337"/>
                  <a:pt x="151237" y="2098776"/>
                  <a:pt x="138397" y="2102106"/>
                </a:cubicBezTo>
                <a:cubicBezTo>
                  <a:pt x="109861" y="2109239"/>
                  <a:pt x="107959" y="2095447"/>
                  <a:pt x="107483" y="2070241"/>
                </a:cubicBezTo>
                <a:cubicBezTo>
                  <a:pt x="139348" y="2080228"/>
                  <a:pt x="158371" y="2070717"/>
                  <a:pt x="158847" y="2038852"/>
                </a:cubicBezTo>
                <a:cubicBezTo>
                  <a:pt x="158847" y="2031243"/>
                  <a:pt x="149811" y="2021731"/>
                  <a:pt x="142677" y="2016499"/>
                </a:cubicBezTo>
                <a:cubicBezTo>
                  <a:pt x="124604" y="2003659"/>
                  <a:pt x="123178" y="1972745"/>
                  <a:pt x="144104" y="1966087"/>
                </a:cubicBezTo>
                <a:cubicBezTo>
                  <a:pt x="179773" y="1954673"/>
                  <a:pt x="191663" y="1932796"/>
                  <a:pt x="190711" y="1897602"/>
                </a:cubicBezTo>
                <a:cubicBezTo>
                  <a:pt x="190711" y="1888566"/>
                  <a:pt x="203552" y="1879530"/>
                  <a:pt x="210686" y="1870493"/>
                </a:cubicBezTo>
                <a:cubicBezTo>
                  <a:pt x="206881" y="1867640"/>
                  <a:pt x="203077" y="1864786"/>
                  <a:pt x="199272" y="1861933"/>
                </a:cubicBezTo>
                <a:cubicBezTo>
                  <a:pt x="189760" y="1877152"/>
                  <a:pt x="179773" y="1892846"/>
                  <a:pt x="166456" y="1913772"/>
                </a:cubicBezTo>
                <a:cubicBezTo>
                  <a:pt x="160274" y="1906163"/>
                  <a:pt x="148384" y="1898078"/>
                  <a:pt x="148859" y="1890468"/>
                </a:cubicBezTo>
                <a:cubicBezTo>
                  <a:pt x="149335" y="1880005"/>
                  <a:pt x="156945" y="1867164"/>
                  <a:pt x="165505" y="1861457"/>
                </a:cubicBezTo>
                <a:cubicBezTo>
                  <a:pt x="179773" y="1851945"/>
                  <a:pt x="197845" y="1848616"/>
                  <a:pt x="213064" y="1840056"/>
                </a:cubicBezTo>
                <a:cubicBezTo>
                  <a:pt x="219722" y="1836251"/>
                  <a:pt x="229710" y="1823410"/>
                  <a:pt x="227807" y="1820081"/>
                </a:cubicBezTo>
                <a:cubicBezTo>
                  <a:pt x="204979" y="1778229"/>
                  <a:pt x="240173" y="1787741"/>
                  <a:pt x="260623" y="1777754"/>
                </a:cubicBezTo>
                <a:cubicBezTo>
                  <a:pt x="251587" y="1775851"/>
                  <a:pt x="242075" y="1773473"/>
                  <a:pt x="219722" y="1768717"/>
                </a:cubicBezTo>
                <a:cubicBezTo>
                  <a:pt x="234941" y="1759681"/>
                  <a:pt x="243977" y="1753974"/>
                  <a:pt x="254440" y="1747791"/>
                </a:cubicBezTo>
                <a:cubicBezTo>
                  <a:pt x="247307" y="1736853"/>
                  <a:pt x="241124" y="1726865"/>
                  <a:pt x="231612" y="1711646"/>
                </a:cubicBezTo>
                <a:cubicBezTo>
                  <a:pt x="228759" y="1722109"/>
                  <a:pt x="228759" y="1726865"/>
                  <a:pt x="226381" y="1730670"/>
                </a:cubicBezTo>
                <a:cubicBezTo>
                  <a:pt x="222100" y="1737328"/>
                  <a:pt x="216869" y="1743035"/>
                  <a:pt x="211637" y="1749218"/>
                </a:cubicBezTo>
                <a:cubicBezTo>
                  <a:pt x="209735" y="1741133"/>
                  <a:pt x="204028" y="1730670"/>
                  <a:pt x="207357" y="1725439"/>
                </a:cubicBezTo>
                <a:cubicBezTo>
                  <a:pt x="221149" y="1702135"/>
                  <a:pt x="237795" y="1680733"/>
                  <a:pt x="252062" y="1657905"/>
                </a:cubicBezTo>
                <a:cubicBezTo>
                  <a:pt x="260147" y="1645064"/>
                  <a:pt x="266330" y="1630796"/>
                  <a:pt x="272988" y="1617480"/>
                </a:cubicBezTo>
                <a:cubicBezTo>
                  <a:pt x="288207" y="1613675"/>
                  <a:pt x="305804" y="1609395"/>
                  <a:pt x="322450" y="1605114"/>
                </a:cubicBezTo>
                <a:cubicBezTo>
                  <a:pt x="302475" y="1581811"/>
                  <a:pt x="309133" y="1531874"/>
                  <a:pt x="336242" y="1504765"/>
                </a:cubicBezTo>
                <a:cubicBezTo>
                  <a:pt x="321023" y="1496680"/>
                  <a:pt x="305804" y="1488595"/>
                  <a:pt x="285354" y="1477657"/>
                </a:cubicBezTo>
                <a:cubicBezTo>
                  <a:pt x="289634" y="1469571"/>
                  <a:pt x="296292" y="1457206"/>
                  <a:pt x="307706" y="1436756"/>
                </a:cubicBezTo>
                <a:cubicBezTo>
                  <a:pt x="320072" y="1453401"/>
                  <a:pt x="329108" y="1464816"/>
                  <a:pt x="334815" y="1472425"/>
                </a:cubicBezTo>
                <a:cubicBezTo>
                  <a:pt x="358119" y="1467194"/>
                  <a:pt x="377618" y="1462438"/>
                  <a:pt x="398544" y="1457206"/>
                </a:cubicBezTo>
                <a:cubicBezTo>
                  <a:pt x="389508" y="1451975"/>
                  <a:pt x="379996" y="1446268"/>
                  <a:pt x="364302" y="1437231"/>
                </a:cubicBezTo>
                <a:cubicBezTo>
                  <a:pt x="379520" y="1432000"/>
                  <a:pt x="390459" y="1428671"/>
                  <a:pt x="397117" y="1426293"/>
                </a:cubicBezTo>
                <a:cubicBezTo>
                  <a:pt x="387130" y="1410123"/>
                  <a:pt x="375716" y="1392526"/>
                  <a:pt x="366679" y="1373978"/>
                </a:cubicBezTo>
                <a:cubicBezTo>
                  <a:pt x="366204" y="1372551"/>
                  <a:pt x="383325" y="1362564"/>
                  <a:pt x="392361" y="1356857"/>
                </a:cubicBezTo>
                <a:cubicBezTo>
                  <a:pt x="388081" y="1352101"/>
                  <a:pt x="382374" y="1344967"/>
                  <a:pt x="376191" y="1337833"/>
                </a:cubicBezTo>
                <a:cubicBezTo>
                  <a:pt x="370009" y="1342589"/>
                  <a:pt x="362399" y="1347821"/>
                  <a:pt x="346705" y="1359235"/>
                </a:cubicBezTo>
                <a:cubicBezTo>
                  <a:pt x="359070" y="1325468"/>
                  <a:pt x="335766" y="1289323"/>
                  <a:pt x="382850" y="1274104"/>
                </a:cubicBezTo>
                <a:cubicBezTo>
                  <a:pt x="382850" y="1290750"/>
                  <a:pt x="382850" y="1304542"/>
                  <a:pt x="382850" y="1317858"/>
                </a:cubicBezTo>
                <a:cubicBezTo>
                  <a:pt x="385227" y="1318810"/>
                  <a:pt x="387605" y="1320236"/>
                  <a:pt x="389983" y="1321188"/>
                </a:cubicBezTo>
                <a:cubicBezTo>
                  <a:pt x="395690" y="1308822"/>
                  <a:pt x="400922" y="1295981"/>
                  <a:pt x="407580" y="1284092"/>
                </a:cubicBezTo>
                <a:cubicBezTo>
                  <a:pt x="411860" y="1276958"/>
                  <a:pt x="418043" y="1271251"/>
                  <a:pt x="424701" y="1266019"/>
                </a:cubicBezTo>
                <a:cubicBezTo>
                  <a:pt x="429933" y="1261739"/>
                  <a:pt x="442774" y="1258410"/>
                  <a:pt x="442298" y="1256507"/>
                </a:cubicBezTo>
                <a:cubicBezTo>
                  <a:pt x="431360" y="1197534"/>
                  <a:pt x="477016" y="1222265"/>
                  <a:pt x="509356" y="1217985"/>
                </a:cubicBezTo>
                <a:cubicBezTo>
                  <a:pt x="495089" y="1205619"/>
                  <a:pt x="482723" y="1199912"/>
                  <a:pt x="478919" y="1190400"/>
                </a:cubicBezTo>
                <a:cubicBezTo>
                  <a:pt x="475589" y="1182315"/>
                  <a:pt x="477492" y="1166621"/>
                  <a:pt x="483674" y="1160438"/>
                </a:cubicBezTo>
                <a:cubicBezTo>
                  <a:pt x="501747" y="1140939"/>
                  <a:pt x="522673" y="1124294"/>
                  <a:pt x="548355" y="1100990"/>
                </a:cubicBezTo>
                <a:cubicBezTo>
                  <a:pt x="529807" y="1100038"/>
                  <a:pt x="518392" y="1099563"/>
                  <a:pt x="502222" y="1098612"/>
                </a:cubicBezTo>
                <a:cubicBezTo>
                  <a:pt x="520295" y="1081966"/>
                  <a:pt x="539794" y="1071979"/>
                  <a:pt x="545977" y="1056284"/>
                </a:cubicBezTo>
                <a:cubicBezTo>
                  <a:pt x="553111" y="1039639"/>
                  <a:pt x="547403" y="1017761"/>
                  <a:pt x="551684" y="993982"/>
                </a:cubicBezTo>
                <a:cubicBezTo>
                  <a:pt x="576890" y="1033932"/>
                  <a:pt x="601621" y="1030127"/>
                  <a:pt x="626351" y="1003018"/>
                </a:cubicBezTo>
                <a:cubicBezTo>
                  <a:pt x="610181" y="1004445"/>
                  <a:pt x="593060" y="1006347"/>
                  <a:pt x="575939" y="1008250"/>
                </a:cubicBezTo>
                <a:cubicBezTo>
                  <a:pt x="572610" y="1003969"/>
                  <a:pt x="569281" y="1000165"/>
                  <a:pt x="566427" y="995884"/>
                </a:cubicBezTo>
                <a:cubicBezTo>
                  <a:pt x="584975" y="983995"/>
                  <a:pt x="603047" y="972105"/>
                  <a:pt x="620169" y="961166"/>
                </a:cubicBezTo>
                <a:cubicBezTo>
                  <a:pt x="609230" y="941192"/>
                  <a:pt x="602096" y="928351"/>
                  <a:pt x="591158" y="908376"/>
                </a:cubicBezTo>
                <a:cubicBezTo>
                  <a:pt x="619217" y="899815"/>
                  <a:pt x="643948" y="891730"/>
                  <a:pt x="668679" y="884596"/>
                </a:cubicBezTo>
                <a:cubicBezTo>
                  <a:pt x="696739" y="876036"/>
                  <a:pt x="697214" y="852256"/>
                  <a:pt x="669154" y="824197"/>
                </a:cubicBezTo>
                <a:cubicBezTo>
                  <a:pt x="673435" y="808027"/>
                  <a:pt x="677715" y="791856"/>
                  <a:pt x="684373" y="766650"/>
                </a:cubicBezTo>
                <a:cubicBezTo>
                  <a:pt x="704824" y="763321"/>
                  <a:pt x="732408" y="759041"/>
                  <a:pt x="759992" y="753334"/>
                </a:cubicBezTo>
                <a:cubicBezTo>
                  <a:pt x="762370" y="752858"/>
                  <a:pt x="765223" y="739542"/>
                  <a:pt x="762845" y="735737"/>
                </a:cubicBezTo>
                <a:cubicBezTo>
                  <a:pt x="757614" y="728127"/>
                  <a:pt x="749053" y="723372"/>
                  <a:pt x="733359" y="710531"/>
                </a:cubicBezTo>
                <a:cubicBezTo>
                  <a:pt x="761419" y="700543"/>
                  <a:pt x="781393" y="689605"/>
                  <a:pt x="803271" y="686276"/>
                </a:cubicBezTo>
                <a:cubicBezTo>
                  <a:pt x="823721" y="682946"/>
                  <a:pt x="824196" y="686276"/>
                  <a:pt x="828001" y="653460"/>
                </a:cubicBezTo>
                <a:cubicBezTo>
                  <a:pt x="804222" y="665350"/>
                  <a:pt x="783771" y="675813"/>
                  <a:pt x="763321" y="685800"/>
                </a:cubicBezTo>
                <a:cubicBezTo>
                  <a:pt x="761894" y="683898"/>
                  <a:pt x="759992" y="681995"/>
                  <a:pt x="758565" y="680093"/>
                </a:cubicBezTo>
                <a:cubicBezTo>
                  <a:pt x="768077" y="668679"/>
                  <a:pt x="777589" y="656789"/>
                  <a:pt x="788052" y="645851"/>
                </a:cubicBezTo>
                <a:cubicBezTo>
                  <a:pt x="801368" y="632058"/>
                  <a:pt x="833708" y="629205"/>
                  <a:pt x="815636" y="595914"/>
                </a:cubicBezTo>
                <a:cubicBezTo>
                  <a:pt x="814685" y="594487"/>
                  <a:pt x="844647" y="575939"/>
                  <a:pt x="865573" y="561671"/>
                </a:cubicBezTo>
                <a:cubicBezTo>
                  <a:pt x="877938" y="541221"/>
                  <a:pt x="881743" y="503649"/>
                  <a:pt x="915510" y="493662"/>
                </a:cubicBezTo>
                <a:cubicBezTo>
                  <a:pt x="923595" y="479394"/>
                  <a:pt x="929302" y="464651"/>
                  <a:pt x="938814" y="453237"/>
                </a:cubicBezTo>
                <a:cubicBezTo>
                  <a:pt x="964020" y="423750"/>
                  <a:pt x="992080" y="396642"/>
                  <a:pt x="1016335" y="366679"/>
                </a:cubicBezTo>
                <a:cubicBezTo>
                  <a:pt x="1038212" y="339571"/>
                  <a:pt x="1055809" y="309609"/>
                  <a:pt x="1077210" y="282500"/>
                </a:cubicBezTo>
                <a:cubicBezTo>
                  <a:pt x="1080539" y="278695"/>
                  <a:pt x="1096709" y="285354"/>
                  <a:pt x="1106697" y="286780"/>
                </a:cubicBezTo>
                <a:cubicBezTo>
                  <a:pt x="1095282" y="311036"/>
                  <a:pt x="1083868" y="335291"/>
                  <a:pt x="1071979" y="360972"/>
                </a:cubicBezTo>
                <a:cubicBezTo>
                  <a:pt x="1114306" y="368106"/>
                  <a:pt x="1108123" y="311036"/>
                  <a:pt x="1138086" y="299146"/>
                </a:cubicBezTo>
                <a:cubicBezTo>
                  <a:pt x="1146171" y="316267"/>
                  <a:pt x="1150451" y="333388"/>
                  <a:pt x="1160914" y="344327"/>
                </a:cubicBezTo>
                <a:cubicBezTo>
                  <a:pt x="1166145" y="350034"/>
                  <a:pt x="1182315" y="345278"/>
                  <a:pt x="1193730" y="345278"/>
                </a:cubicBezTo>
                <a:cubicBezTo>
                  <a:pt x="1180413" y="306755"/>
                  <a:pt x="1217985" y="316743"/>
                  <a:pt x="1232252" y="301048"/>
                </a:cubicBezTo>
                <a:cubicBezTo>
                  <a:pt x="1217985" y="299146"/>
                  <a:pt x="1204668" y="301524"/>
                  <a:pt x="1191352" y="303902"/>
                </a:cubicBezTo>
                <a:cubicBezTo>
                  <a:pt x="1182315" y="305328"/>
                  <a:pt x="1172328" y="308658"/>
                  <a:pt x="1164243" y="306755"/>
                </a:cubicBezTo>
                <a:cubicBezTo>
                  <a:pt x="1144268" y="301999"/>
                  <a:pt x="1124769" y="294390"/>
                  <a:pt x="1104794" y="287732"/>
                </a:cubicBezTo>
                <a:cubicBezTo>
                  <a:pt x="1108599" y="280598"/>
                  <a:pt x="1111928" y="268232"/>
                  <a:pt x="1116684" y="267281"/>
                </a:cubicBezTo>
                <a:cubicBezTo>
                  <a:pt x="1157109" y="263001"/>
                  <a:pt x="1197534" y="260147"/>
                  <a:pt x="1237959" y="257769"/>
                </a:cubicBezTo>
                <a:cubicBezTo>
                  <a:pt x="1256032" y="256818"/>
                  <a:pt x="1273629" y="257769"/>
                  <a:pt x="1301213" y="257769"/>
                </a:cubicBezTo>
                <a:cubicBezTo>
                  <a:pt x="1286470" y="229710"/>
                  <a:pt x="1277909" y="212113"/>
                  <a:pt x="1267446" y="192614"/>
                </a:cubicBezTo>
                <a:cubicBezTo>
                  <a:pt x="1282665" y="178822"/>
                  <a:pt x="1299310" y="164554"/>
                  <a:pt x="1314529" y="151237"/>
                </a:cubicBezTo>
                <a:cubicBezTo>
                  <a:pt x="1300262" y="148384"/>
                  <a:pt x="1280287" y="145055"/>
                  <a:pt x="1255556" y="140299"/>
                </a:cubicBezTo>
                <a:cubicBezTo>
                  <a:pt x="1260312" y="153140"/>
                  <a:pt x="1263641" y="160749"/>
                  <a:pt x="1270299" y="177870"/>
                </a:cubicBezTo>
                <a:cubicBezTo>
                  <a:pt x="1253178" y="162176"/>
                  <a:pt x="1243666" y="153615"/>
                  <a:pt x="1233679" y="144579"/>
                </a:cubicBezTo>
                <a:cubicBezTo>
                  <a:pt x="1256507" y="114141"/>
                  <a:pt x="1270299" y="68485"/>
                  <a:pt x="1321663" y="100825"/>
                </a:cubicBezTo>
                <a:cubicBezTo>
                  <a:pt x="1323565" y="102727"/>
                  <a:pt x="1325468" y="104630"/>
                  <a:pt x="1327370" y="107008"/>
                </a:cubicBezTo>
                <a:cubicBezTo>
                  <a:pt x="1335455" y="112239"/>
                  <a:pt x="1345918" y="123178"/>
                  <a:pt x="1350674" y="121275"/>
                </a:cubicBezTo>
                <a:cubicBezTo>
                  <a:pt x="1367795" y="113666"/>
                  <a:pt x="1382538" y="101301"/>
                  <a:pt x="1398709" y="91313"/>
                </a:cubicBezTo>
                <a:cubicBezTo>
                  <a:pt x="1427244" y="74192"/>
                  <a:pt x="1425342" y="60400"/>
                  <a:pt x="1395379" y="48035"/>
                </a:cubicBezTo>
                <a:lnTo>
                  <a:pt x="1396331" y="48986"/>
                </a:lnTo>
                <a:cubicBezTo>
                  <a:pt x="1435329" y="46608"/>
                  <a:pt x="1474327" y="43754"/>
                  <a:pt x="1509521" y="41852"/>
                </a:cubicBezTo>
                <a:cubicBezTo>
                  <a:pt x="1505241" y="36145"/>
                  <a:pt x="1496204" y="23304"/>
                  <a:pt x="1487168" y="10463"/>
                </a:cubicBezTo>
                <a:cubicBezTo>
                  <a:pt x="1490497" y="7134"/>
                  <a:pt x="1493827" y="3329"/>
                  <a:pt x="1497156" y="0"/>
                </a:cubicBezTo>
                <a:cubicBezTo>
                  <a:pt x="1514752" y="14268"/>
                  <a:pt x="1532825" y="28535"/>
                  <a:pt x="1550422" y="43279"/>
                </a:cubicBezTo>
                <a:cubicBezTo>
                  <a:pt x="1552324" y="44705"/>
                  <a:pt x="1550897" y="52315"/>
                  <a:pt x="1548519" y="55168"/>
                </a:cubicBezTo>
                <a:cubicBezTo>
                  <a:pt x="1529971" y="75143"/>
                  <a:pt x="1510948" y="94642"/>
                  <a:pt x="1492400" y="114617"/>
                </a:cubicBezTo>
                <a:cubicBezTo>
                  <a:pt x="1487168" y="120324"/>
                  <a:pt x="1484790" y="127934"/>
                  <a:pt x="1474327" y="146957"/>
                </a:cubicBezTo>
                <a:cubicBezTo>
                  <a:pt x="1468145" y="129836"/>
                  <a:pt x="1464816" y="120324"/>
                  <a:pt x="1461011" y="110337"/>
                </a:cubicBezTo>
                <a:cubicBezTo>
                  <a:pt x="1457206" y="113190"/>
                  <a:pt x="1453877" y="116044"/>
                  <a:pt x="1450072" y="118897"/>
                </a:cubicBezTo>
                <a:cubicBezTo>
                  <a:pt x="1454828" y="128885"/>
                  <a:pt x="1460060" y="139348"/>
                  <a:pt x="1464340" y="148860"/>
                </a:cubicBezTo>
                <a:cubicBezTo>
                  <a:pt x="1443414" y="167407"/>
                  <a:pt x="1422488" y="183578"/>
                  <a:pt x="1404891" y="202601"/>
                </a:cubicBezTo>
                <a:cubicBezTo>
                  <a:pt x="1400135" y="207357"/>
                  <a:pt x="1405367" y="221625"/>
                  <a:pt x="1406794" y="236844"/>
                </a:cubicBezTo>
                <a:cubicBezTo>
                  <a:pt x="1389672" y="233990"/>
                  <a:pt x="1371600" y="230661"/>
                  <a:pt x="1358284" y="228759"/>
                </a:cubicBezTo>
                <a:cubicBezTo>
                  <a:pt x="1347821" y="247307"/>
                  <a:pt x="1336882" y="265855"/>
                  <a:pt x="1326419" y="284403"/>
                </a:cubicBezTo>
                <a:cubicBezTo>
                  <a:pt x="1328797" y="285354"/>
                  <a:pt x="1331651" y="286780"/>
                  <a:pt x="1334028" y="287732"/>
                </a:cubicBezTo>
                <a:cubicBezTo>
                  <a:pt x="1330699" y="298670"/>
                  <a:pt x="1331175" y="313413"/>
                  <a:pt x="1324041" y="320547"/>
                </a:cubicBezTo>
                <a:cubicBezTo>
                  <a:pt x="1284092" y="360972"/>
                  <a:pt x="1242240" y="399971"/>
                  <a:pt x="1200388" y="439920"/>
                </a:cubicBezTo>
                <a:cubicBezTo>
                  <a:pt x="1213229" y="443249"/>
                  <a:pt x="1225118" y="446103"/>
                  <a:pt x="1237008" y="448481"/>
                </a:cubicBezTo>
                <a:cubicBezTo>
                  <a:pt x="1237008" y="450859"/>
                  <a:pt x="1237008" y="453237"/>
                  <a:pt x="1237008" y="455139"/>
                </a:cubicBezTo>
                <a:cubicBezTo>
                  <a:pt x="1227021" y="457517"/>
                  <a:pt x="1217509" y="459895"/>
                  <a:pt x="1204193" y="463224"/>
                </a:cubicBezTo>
                <a:cubicBezTo>
                  <a:pt x="1205144" y="473687"/>
                  <a:pt x="1205619" y="484626"/>
                  <a:pt x="1206570" y="495564"/>
                </a:cubicBezTo>
                <a:cubicBezTo>
                  <a:pt x="1203717" y="496991"/>
                  <a:pt x="1200863" y="498418"/>
                  <a:pt x="1198485" y="499369"/>
                </a:cubicBezTo>
                <a:cubicBezTo>
                  <a:pt x="1190400" y="490333"/>
                  <a:pt x="1182315" y="481297"/>
                  <a:pt x="1169950" y="467029"/>
                </a:cubicBezTo>
                <a:cubicBezTo>
                  <a:pt x="1158536" y="490808"/>
                  <a:pt x="1148073" y="512210"/>
                  <a:pt x="1136183" y="536941"/>
                </a:cubicBezTo>
                <a:cubicBezTo>
                  <a:pt x="1145219" y="548355"/>
                  <a:pt x="1158060" y="564525"/>
                  <a:pt x="1177559" y="588304"/>
                </a:cubicBezTo>
                <a:cubicBezTo>
                  <a:pt x="1141890" y="588304"/>
                  <a:pt x="1117160" y="588304"/>
                  <a:pt x="1091002" y="588304"/>
                </a:cubicBezTo>
                <a:cubicBezTo>
                  <a:pt x="1110501" y="607803"/>
                  <a:pt x="1118586" y="626827"/>
                  <a:pt x="1103368" y="651082"/>
                </a:cubicBezTo>
                <a:cubicBezTo>
                  <a:pt x="1085771" y="679617"/>
                  <a:pt x="1069601" y="709580"/>
                  <a:pt x="1051528" y="738115"/>
                </a:cubicBezTo>
                <a:cubicBezTo>
                  <a:pt x="1035358" y="763321"/>
                  <a:pt x="998738" y="759041"/>
                  <a:pt x="975910" y="728603"/>
                </a:cubicBezTo>
                <a:cubicBezTo>
                  <a:pt x="965922" y="744773"/>
                  <a:pt x="956410" y="759516"/>
                  <a:pt x="949277" y="771406"/>
                </a:cubicBezTo>
                <a:cubicBezTo>
                  <a:pt x="973056" y="776638"/>
                  <a:pt x="992555" y="781393"/>
                  <a:pt x="1012054" y="785674"/>
                </a:cubicBezTo>
                <a:cubicBezTo>
                  <a:pt x="1012054" y="789003"/>
                  <a:pt x="1011579" y="792332"/>
                  <a:pt x="1011579" y="795661"/>
                </a:cubicBezTo>
                <a:cubicBezTo>
                  <a:pt x="1000165" y="796137"/>
                  <a:pt x="988750" y="797088"/>
                  <a:pt x="977812" y="797564"/>
                </a:cubicBezTo>
                <a:cubicBezTo>
                  <a:pt x="981617" y="798990"/>
                  <a:pt x="984946" y="800893"/>
                  <a:pt x="988750" y="802319"/>
                </a:cubicBezTo>
                <a:cubicBezTo>
                  <a:pt x="982568" y="814209"/>
                  <a:pt x="975434" y="825623"/>
                  <a:pt x="970678" y="837989"/>
                </a:cubicBezTo>
                <a:cubicBezTo>
                  <a:pt x="968300" y="844171"/>
                  <a:pt x="972580" y="855110"/>
                  <a:pt x="968776" y="858915"/>
                </a:cubicBezTo>
                <a:cubicBezTo>
                  <a:pt x="958788" y="869378"/>
                  <a:pt x="946423" y="876987"/>
                  <a:pt x="935009" y="885548"/>
                </a:cubicBezTo>
                <a:cubicBezTo>
                  <a:pt x="928826" y="876987"/>
                  <a:pt x="921692" y="868902"/>
                  <a:pt x="916461" y="859390"/>
                </a:cubicBezTo>
                <a:cubicBezTo>
                  <a:pt x="911705" y="849878"/>
                  <a:pt x="909327" y="839415"/>
                  <a:pt x="905047" y="827526"/>
                </a:cubicBezTo>
                <a:cubicBezTo>
                  <a:pt x="885072" y="855585"/>
                  <a:pt x="867000" y="876987"/>
                  <a:pt x="853683" y="901242"/>
                </a:cubicBezTo>
                <a:cubicBezTo>
                  <a:pt x="837037" y="931204"/>
                  <a:pt x="862719" y="927875"/>
                  <a:pt x="883645" y="929302"/>
                </a:cubicBezTo>
                <a:cubicBezTo>
                  <a:pt x="875560" y="935009"/>
                  <a:pt x="870329" y="938338"/>
                  <a:pt x="869853" y="938814"/>
                </a:cubicBezTo>
                <a:cubicBezTo>
                  <a:pt x="877938" y="959264"/>
                  <a:pt x="885548" y="978763"/>
                  <a:pt x="893157" y="997787"/>
                </a:cubicBezTo>
                <a:cubicBezTo>
                  <a:pt x="874609" y="1003494"/>
                  <a:pt x="856537" y="1009676"/>
                  <a:pt x="837037" y="1015859"/>
                </a:cubicBezTo>
                <a:cubicBezTo>
                  <a:pt x="834660" y="993506"/>
                  <a:pt x="832757" y="977336"/>
                  <a:pt x="831330" y="961642"/>
                </a:cubicBezTo>
                <a:cubicBezTo>
                  <a:pt x="826574" y="962117"/>
                  <a:pt x="822294" y="962593"/>
                  <a:pt x="817538" y="963069"/>
                </a:cubicBezTo>
                <a:cubicBezTo>
                  <a:pt x="817538" y="990177"/>
                  <a:pt x="817538" y="1017286"/>
                  <a:pt x="817538" y="1045346"/>
                </a:cubicBezTo>
                <a:cubicBezTo>
                  <a:pt x="832282" y="1046772"/>
                  <a:pt x="844171" y="1047724"/>
                  <a:pt x="857488" y="1048675"/>
                </a:cubicBezTo>
                <a:cubicBezTo>
                  <a:pt x="847500" y="1065320"/>
                  <a:pt x="839415" y="1079113"/>
                  <a:pt x="830855" y="1093380"/>
                </a:cubicBezTo>
                <a:cubicBezTo>
                  <a:pt x="820867" y="1087673"/>
                  <a:pt x="809453" y="1083868"/>
                  <a:pt x="801368" y="1075783"/>
                </a:cubicBezTo>
                <a:cubicBezTo>
                  <a:pt x="791856" y="1066272"/>
                  <a:pt x="785674" y="1053906"/>
                  <a:pt x="775211" y="1038687"/>
                </a:cubicBezTo>
                <a:cubicBezTo>
                  <a:pt x="769028" y="1055333"/>
                  <a:pt x="763321" y="1071979"/>
                  <a:pt x="757138" y="1088149"/>
                </a:cubicBezTo>
                <a:cubicBezTo>
                  <a:pt x="760943" y="1086246"/>
                  <a:pt x="764748" y="1084344"/>
                  <a:pt x="768077" y="1082442"/>
                </a:cubicBezTo>
                <a:cubicBezTo>
                  <a:pt x="782345" y="1099087"/>
                  <a:pt x="797088" y="1115257"/>
                  <a:pt x="808978" y="1133805"/>
                </a:cubicBezTo>
                <a:cubicBezTo>
                  <a:pt x="809929" y="1135708"/>
                  <a:pt x="792808" y="1149500"/>
                  <a:pt x="780918" y="1160438"/>
                </a:cubicBezTo>
                <a:cubicBezTo>
                  <a:pt x="781869" y="1163292"/>
                  <a:pt x="784247" y="1173279"/>
                  <a:pt x="787576" y="1187547"/>
                </a:cubicBezTo>
                <a:cubicBezTo>
                  <a:pt x="767601" y="1187547"/>
                  <a:pt x="751431" y="1187547"/>
                  <a:pt x="744298" y="1187547"/>
                </a:cubicBezTo>
                <a:cubicBezTo>
                  <a:pt x="731457" y="1202766"/>
                  <a:pt x="724323" y="1218460"/>
                  <a:pt x="716713" y="1218460"/>
                </a:cubicBezTo>
                <a:cubicBezTo>
                  <a:pt x="680568" y="1219887"/>
                  <a:pt x="681520" y="1242240"/>
                  <a:pt x="683898" y="1267446"/>
                </a:cubicBezTo>
                <a:cubicBezTo>
                  <a:pt x="683898" y="1267446"/>
                  <a:pt x="683898" y="1265544"/>
                  <a:pt x="683898" y="1265544"/>
                </a:cubicBezTo>
                <a:cubicBezTo>
                  <a:pt x="692458" y="1285994"/>
                  <a:pt x="701019" y="1306920"/>
                  <a:pt x="709104" y="1327370"/>
                </a:cubicBezTo>
                <a:cubicBezTo>
                  <a:pt x="706250" y="1330699"/>
                  <a:pt x="702921" y="1333553"/>
                  <a:pt x="700068" y="1336882"/>
                </a:cubicBezTo>
                <a:cubicBezTo>
                  <a:pt x="682471" y="1328797"/>
                  <a:pt x="664398" y="1320236"/>
                  <a:pt x="647277" y="1312627"/>
                </a:cubicBezTo>
                <a:cubicBezTo>
                  <a:pt x="638241" y="1323090"/>
                  <a:pt x="629680" y="1333553"/>
                  <a:pt x="614937" y="1351150"/>
                </a:cubicBezTo>
                <a:cubicBezTo>
                  <a:pt x="637765" y="1349247"/>
                  <a:pt x="653936" y="1349723"/>
                  <a:pt x="668679" y="1345918"/>
                </a:cubicBezTo>
                <a:cubicBezTo>
                  <a:pt x="703397" y="1336406"/>
                  <a:pt x="706250" y="1356381"/>
                  <a:pt x="699592" y="1379685"/>
                </a:cubicBezTo>
                <a:cubicBezTo>
                  <a:pt x="694836" y="1396806"/>
                  <a:pt x="683422" y="1412025"/>
                  <a:pt x="673435" y="1427244"/>
                </a:cubicBezTo>
                <a:cubicBezTo>
                  <a:pt x="643473" y="1473376"/>
                  <a:pt x="646326" y="1486217"/>
                  <a:pt x="695312" y="1508570"/>
                </a:cubicBezTo>
                <a:cubicBezTo>
                  <a:pt x="672008" y="1565641"/>
                  <a:pt x="613986" y="1523789"/>
                  <a:pt x="573085" y="1551849"/>
                </a:cubicBezTo>
                <a:cubicBezTo>
                  <a:pt x="614937" y="1549946"/>
                  <a:pt x="633961" y="1559458"/>
                  <a:pt x="612084" y="1598932"/>
                </a:cubicBezTo>
                <a:cubicBezTo>
                  <a:pt x="600194" y="1620333"/>
                  <a:pt x="595438" y="1645540"/>
                  <a:pt x="586877" y="1672648"/>
                </a:cubicBezTo>
                <a:cubicBezTo>
                  <a:pt x="602096" y="1676928"/>
                  <a:pt x="617315" y="1681209"/>
                  <a:pt x="640619" y="1687392"/>
                </a:cubicBezTo>
                <a:cubicBezTo>
                  <a:pt x="626351" y="1696428"/>
                  <a:pt x="617315" y="1700708"/>
                  <a:pt x="609230" y="1706891"/>
                </a:cubicBezTo>
                <a:cubicBezTo>
                  <a:pt x="595914" y="1717354"/>
                  <a:pt x="584975" y="1732573"/>
                  <a:pt x="570232" y="1738755"/>
                </a:cubicBezTo>
                <a:cubicBezTo>
                  <a:pt x="548355" y="1747791"/>
                  <a:pt x="524100" y="1750169"/>
                  <a:pt x="500796" y="1755401"/>
                </a:cubicBezTo>
                <a:cubicBezTo>
                  <a:pt x="499844" y="1751596"/>
                  <a:pt x="498893" y="1747791"/>
                  <a:pt x="497942" y="1743511"/>
                </a:cubicBezTo>
                <a:cubicBezTo>
                  <a:pt x="490333" y="1753974"/>
                  <a:pt x="483199" y="1764913"/>
                  <a:pt x="472260" y="1780131"/>
                </a:cubicBezTo>
                <a:cubicBezTo>
                  <a:pt x="515063" y="1764913"/>
                  <a:pt x="535514" y="1800582"/>
                  <a:pt x="564049" y="1811045"/>
                </a:cubicBezTo>
                <a:cubicBezTo>
                  <a:pt x="630632" y="1835775"/>
                  <a:pt x="549781" y="1874774"/>
                  <a:pt x="588304" y="1898078"/>
                </a:cubicBezTo>
                <a:cubicBezTo>
                  <a:pt x="559293" y="1905211"/>
                  <a:pt x="537892" y="1910443"/>
                  <a:pt x="516490" y="1916150"/>
                </a:cubicBezTo>
                <a:cubicBezTo>
                  <a:pt x="515539" y="1920430"/>
                  <a:pt x="514588" y="1924711"/>
                  <a:pt x="513637" y="1928991"/>
                </a:cubicBezTo>
                <a:cubicBezTo>
                  <a:pt x="535038" y="1940405"/>
                  <a:pt x="556440" y="1952295"/>
                  <a:pt x="584024" y="1967038"/>
                </a:cubicBezTo>
                <a:cubicBezTo>
                  <a:pt x="552159" y="1976074"/>
                  <a:pt x="525051" y="1983684"/>
                  <a:pt x="495564" y="1992244"/>
                </a:cubicBezTo>
                <a:cubicBezTo>
                  <a:pt x="498893" y="2002232"/>
                  <a:pt x="502222" y="2013170"/>
                  <a:pt x="503649" y="2017451"/>
                </a:cubicBezTo>
                <a:cubicBezTo>
                  <a:pt x="514112" y="2008414"/>
                  <a:pt x="523624" y="2000329"/>
                  <a:pt x="538367" y="1987488"/>
                </a:cubicBezTo>
                <a:cubicBezTo>
                  <a:pt x="535514" y="2027438"/>
                  <a:pt x="533611" y="2056924"/>
                  <a:pt x="531709" y="2086887"/>
                </a:cubicBezTo>
                <a:cubicBezTo>
                  <a:pt x="531233" y="2091167"/>
                  <a:pt x="531709" y="2098301"/>
                  <a:pt x="529807" y="2098776"/>
                </a:cubicBezTo>
                <a:cubicBezTo>
                  <a:pt x="491759" y="2112093"/>
                  <a:pt x="499369" y="2148713"/>
                  <a:pt x="489382" y="2176297"/>
                </a:cubicBezTo>
                <a:cubicBezTo>
                  <a:pt x="487004" y="2182005"/>
                  <a:pt x="477967" y="2184858"/>
                  <a:pt x="473211" y="2190090"/>
                </a:cubicBezTo>
                <a:cubicBezTo>
                  <a:pt x="466553" y="2198650"/>
                  <a:pt x="460846" y="2208162"/>
                  <a:pt x="455139" y="2217198"/>
                </a:cubicBezTo>
                <a:cubicBezTo>
                  <a:pt x="464651" y="2215296"/>
                  <a:pt x="474638" y="2214345"/>
                  <a:pt x="484150" y="2211491"/>
                </a:cubicBezTo>
                <a:cubicBezTo>
                  <a:pt x="490808" y="2209589"/>
                  <a:pt x="496515" y="2205308"/>
                  <a:pt x="502698" y="2202455"/>
                </a:cubicBezTo>
                <a:cubicBezTo>
                  <a:pt x="506503" y="2204357"/>
                  <a:pt x="510307" y="2206735"/>
                  <a:pt x="514112" y="2208638"/>
                </a:cubicBezTo>
                <a:cubicBezTo>
                  <a:pt x="506503" y="2222430"/>
                  <a:pt x="501271" y="2246209"/>
                  <a:pt x="491284" y="2248112"/>
                </a:cubicBezTo>
                <a:cubicBezTo>
                  <a:pt x="460846" y="2254294"/>
                  <a:pt x="464175" y="2269037"/>
                  <a:pt x="471309" y="2290439"/>
                </a:cubicBezTo>
                <a:cubicBezTo>
                  <a:pt x="474638" y="2299951"/>
                  <a:pt x="472736" y="2311365"/>
                  <a:pt x="473687" y="2322779"/>
                </a:cubicBezTo>
                <a:cubicBezTo>
                  <a:pt x="479394" y="2321352"/>
                  <a:pt x="488430" y="2318499"/>
                  <a:pt x="496040" y="2316121"/>
                </a:cubicBezTo>
                <a:cubicBezTo>
                  <a:pt x="493186" y="2338474"/>
                  <a:pt x="490808" y="2358924"/>
                  <a:pt x="487004" y="2387935"/>
                </a:cubicBezTo>
                <a:cubicBezTo>
                  <a:pt x="482723" y="2395544"/>
                  <a:pt x="474163" y="2412190"/>
                  <a:pt x="465602" y="2428360"/>
                </a:cubicBezTo>
                <a:cubicBezTo>
                  <a:pt x="446578" y="2399349"/>
                  <a:pt x="431835" y="2401251"/>
                  <a:pt x="415665" y="2432640"/>
                </a:cubicBezTo>
                <a:cubicBezTo>
                  <a:pt x="432311" y="2447859"/>
                  <a:pt x="448956" y="2463078"/>
                  <a:pt x="473211" y="2485431"/>
                </a:cubicBezTo>
                <a:cubicBezTo>
                  <a:pt x="441823" y="2491613"/>
                  <a:pt x="422799" y="2495418"/>
                  <a:pt x="395215" y="2501125"/>
                </a:cubicBezTo>
                <a:cubicBezTo>
                  <a:pt x="407580" y="2517771"/>
                  <a:pt x="415665" y="2533465"/>
                  <a:pt x="424226" y="2549635"/>
                </a:cubicBezTo>
                <a:lnTo>
                  <a:pt x="424226" y="2549635"/>
                </a:lnTo>
                <a:close/>
                <a:moveTo>
                  <a:pt x="610181" y="3640162"/>
                </a:moveTo>
                <a:cubicBezTo>
                  <a:pt x="606377" y="3642064"/>
                  <a:pt x="603047" y="3643966"/>
                  <a:pt x="599243" y="3645869"/>
                </a:cubicBezTo>
                <a:cubicBezTo>
                  <a:pt x="619693" y="3709598"/>
                  <a:pt x="640619" y="3773327"/>
                  <a:pt x="662496" y="3841336"/>
                </a:cubicBezTo>
                <a:cubicBezTo>
                  <a:pt x="672959" y="3833251"/>
                  <a:pt x="680093" y="3827544"/>
                  <a:pt x="684849" y="3823739"/>
                </a:cubicBezTo>
                <a:cubicBezTo>
                  <a:pt x="647753" y="3762864"/>
                  <a:pt x="643473" y="3701988"/>
                  <a:pt x="664398" y="3638260"/>
                </a:cubicBezTo>
                <a:cubicBezTo>
                  <a:pt x="657265" y="3647771"/>
                  <a:pt x="650606" y="3657283"/>
                  <a:pt x="642521" y="3667746"/>
                </a:cubicBezTo>
                <a:cubicBezTo>
                  <a:pt x="630156" y="3656807"/>
                  <a:pt x="620169" y="3648722"/>
                  <a:pt x="610181" y="3640162"/>
                </a:cubicBezTo>
                <a:close/>
                <a:moveTo>
                  <a:pt x="6476577" y="5125903"/>
                </a:moveTo>
                <a:cubicBezTo>
                  <a:pt x="6478004" y="5129233"/>
                  <a:pt x="6478955" y="5133037"/>
                  <a:pt x="6480382" y="5136367"/>
                </a:cubicBezTo>
                <a:cubicBezTo>
                  <a:pt x="6486089" y="5128281"/>
                  <a:pt x="6495601" y="5120196"/>
                  <a:pt x="6496552" y="5111636"/>
                </a:cubicBezTo>
                <a:cubicBezTo>
                  <a:pt x="6499881" y="5074540"/>
                  <a:pt x="6510819" y="5045529"/>
                  <a:pt x="6552196" y="5036017"/>
                </a:cubicBezTo>
                <a:cubicBezTo>
                  <a:pt x="6557903" y="5034590"/>
                  <a:pt x="6561708" y="5022225"/>
                  <a:pt x="6568366" y="5011286"/>
                </a:cubicBezTo>
                <a:cubicBezTo>
                  <a:pt x="6538879" y="5017469"/>
                  <a:pt x="6517953" y="5022225"/>
                  <a:pt x="6497027" y="5026505"/>
                </a:cubicBezTo>
                <a:cubicBezTo>
                  <a:pt x="6490369" y="5059321"/>
                  <a:pt x="6483711" y="5092612"/>
                  <a:pt x="6476577" y="5125903"/>
                </a:cubicBezTo>
                <a:close/>
                <a:moveTo>
                  <a:pt x="559293" y="1162341"/>
                </a:moveTo>
                <a:cubicBezTo>
                  <a:pt x="557866" y="1167572"/>
                  <a:pt x="556440" y="1173279"/>
                  <a:pt x="555013" y="1178511"/>
                </a:cubicBezTo>
                <a:cubicBezTo>
                  <a:pt x="572134" y="1194205"/>
                  <a:pt x="588780" y="1209900"/>
                  <a:pt x="605901" y="1225594"/>
                </a:cubicBezTo>
                <a:cubicBezTo>
                  <a:pt x="610657" y="1223216"/>
                  <a:pt x="615413" y="1220838"/>
                  <a:pt x="620644" y="1218936"/>
                </a:cubicBezTo>
                <a:cubicBezTo>
                  <a:pt x="616840" y="1201339"/>
                  <a:pt x="618266" y="1178986"/>
                  <a:pt x="607803" y="1168048"/>
                </a:cubicBezTo>
                <a:cubicBezTo>
                  <a:pt x="598767" y="1159012"/>
                  <a:pt x="575939" y="1163767"/>
                  <a:pt x="559293" y="1162341"/>
                </a:cubicBezTo>
                <a:close/>
                <a:moveTo>
                  <a:pt x="907425" y="643948"/>
                </a:moveTo>
                <a:cubicBezTo>
                  <a:pt x="906473" y="647753"/>
                  <a:pt x="905522" y="651558"/>
                  <a:pt x="904096" y="655362"/>
                </a:cubicBezTo>
                <a:cubicBezTo>
                  <a:pt x="925497" y="662021"/>
                  <a:pt x="946899" y="668203"/>
                  <a:pt x="970203" y="675337"/>
                </a:cubicBezTo>
                <a:cubicBezTo>
                  <a:pt x="974483" y="655362"/>
                  <a:pt x="978288" y="635388"/>
                  <a:pt x="984946" y="604474"/>
                </a:cubicBezTo>
                <a:cubicBezTo>
                  <a:pt x="952130" y="621120"/>
                  <a:pt x="929777" y="632534"/>
                  <a:pt x="907425" y="643948"/>
                </a:cubicBezTo>
                <a:close/>
                <a:moveTo>
                  <a:pt x="1069125" y="652033"/>
                </a:moveTo>
                <a:cubicBezTo>
                  <a:pt x="1032029" y="632058"/>
                  <a:pt x="1016810" y="656789"/>
                  <a:pt x="1005872" y="685324"/>
                </a:cubicBezTo>
                <a:cubicBezTo>
                  <a:pt x="1004445" y="689129"/>
                  <a:pt x="1013006" y="697214"/>
                  <a:pt x="1016810" y="703397"/>
                </a:cubicBezTo>
                <a:cubicBezTo>
                  <a:pt x="1037736" y="690080"/>
                  <a:pt x="1080064" y="697690"/>
                  <a:pt x="1069125" y="652033"/>
                </a:cubicBezTo>
                <a:close/>
                <a:moveTo>
                  <a:pt x="399971" y="1678355"/>
                </a:moveTo>
                <a:cubicBezTo>
                  <a:pt x="418519" y="1678355"/>
                  <a:pt x="434213" y="1678355"/>
                  <a:pt x="452761" y="1678355"/>
                </a:cubicBezTo>
                <a:cubicBezTo>
                  <a:pt x="428030" y="1618907"/>
                  <a:pt x="401873" y="1678831"/>
                  <a:pt x="370484" y="1668368"/>
                </a:cubicBezTo>
                <a:cubicBezTo>
                  <a:pt x="379045" y="1693574"/>
                  <a:pt x="385227" y="1711646"/>
                  <a:pt x="391410" y="1729243"/>
                </a:cubicBezTo>
                <a:cubicBezTo>
                  <a:pt x="394264" y="1728292"/>
                  <a:pt x="397117" y="1727341"/>
                  <a:pt x="399971" y="1726390"/>
                </a:cubicBezTo>
                <a:cubicBezTo>
                  <a:pt x="399971" y="1710695"/>
                  <a:pt x="399971" y="1695001"/>
                  <a:pt x="399971" y="1678355"/>
                </a:cubicBezTo>
                <a:close/>
                <a:moveTo>
                  <a:pt x="6772869" y="4685032"/>
                </a:moveTo>
                <a:cubicBezTo>
                  <a:pt x="6772394" y="4689312"/>
                  <a:pt x="6771918" y="4694068"/>
                  <a:pt x="6771443" y="4698348"/>
                </a:cubicBezTo>
                <a:cubicBezTo>
                  <a:pt x="6790942" y="4705007"/>
                  <a:pt x="6809965" y="4711665"/>
                  <a:pt x="6831367" y="4718799"/>
                </a:cubicBezTo>
                <a:cubicBezTo>
                  <a:pt x="6835172" y="4702629"/>
                  <a:pt x="6838501" y="4686934"/>
                  <a:pt x="6841830" y="4671716"/>
                </a:cubicBezTo>
                <a:cubicBezTo>
                  <a:pt x="6819002" y="4676471"/>
                  <a:pt x="6796173" y="4680752"/>
                  <a:pt x="6772869" y="4685032"/>
                </a:cubicBezTo>
                <a:close/>
                <a:moveTo>
                  <a:pt x="825148" y="4085789"/>
                </a:moveTo>
                <a:cubicBezTo>
                  <a:pt x="820867" y="4083411"/>
                  <a:pt x="816587" y="4081033"/>
                  <a:pt x="812782" y="4078180"/>
                </a:cubicBezTo>
                <a:cubicBezTo>
                  <a:pt x="798515" y="4091496"/>
                  <a:pt x="783771" y="4104813"/>
                  <a:pt x="760468" y="4126214"/>
                </a:cubicBezTo>
                <a:cubicBezTo>
                  <a:pt x="783296" y="4132873"/>
                  <a:pt x="806600" y="4141433"/>
                  <a:pt x="807551" y="4139531"/>
                </a:cubicBezTo>
                <a:cubicBezTo>
                  <a:pt x="815636" y="4122885"/>
                  <a:pt x="819916" y="4103862"/>
                  <a:pt x="825148" y="4085789"/>
                </a:cubicBezTo>
                <a:close/>
                <a:moveTo>
                  <a:pt x="6682507" y="4836745"/>
                </a:moveTo>
                <a:cubicBezTo>
                  <a:pt x="6678227" y="4841025"/>
                  <a:pt x="6673947" y="4845306"/>
                  <a:pt x="6669666" y="4850062"/>
                </a:cubicBezTo>
                <a:cubicBezTo>
                  <a:pt x="6677276" y="4863854"/>
                  <a:pt x="6684410" y="4878121"/>
                  <a:pt x="6692970" y="4894291"/>
                </a:cubicBezTo>
                <a:cubicBezTo>
                  <a:pt x="6704860" y="4889060"/>
                  <a:pt x="6716750" y="4883829"/>
                  <a:pt x="6728640" y="4878121"/>
                </a:cubicBezTo>
                <a:cubicBezTo>
                  <a:pt x="6730066" y="4873841"/>
                  <a:pt x="6731493" y="4869085"/>
                  <a:pt x="6732920" y="4864805"/>
                </a:cubicBezTo>
                <a:cubicBezTo>
                  <a:pt x="6716274" y="4855293"/>
                  <a:pt x="6699153" y="4845781"/>
                  <a:pt x="6682507" y="4836745"/>
                </a:cubicBezTo>
                <a:close/>
              </a:path>
            </a:pathLst>
          </a:custGeom>
          <a:solidFill>
            <a:schemeClr val="accent1"/>
          </a:solidFill>
          <a:ln w="4754" cap="flat">
            <a:noFill/>
            <a:miter/>
          </a:ln>
        </p:spPr>
        <p:txBody>
          <a:bodyPr vert="horz" wrap="square" lIns="91440" tIns="45720" rIns="91440" bIns="45720" rtlCol="0" anchor="ctr"/>
          <a:p>
            <a:pPr algn="l">
              <a:lnSpc>
                <a:spcPct val="110000"/>
              </a:lnSpc>
            </a:pPr>
            <a:endParaRPr kumimoji="1" lang="zh-CN" altLang="en-US"/>
          </a:p>
        </p:txBody>
      </p:sp>
      <p:sp>
        <p:nvSpPr>
          <p:cNvPr id="5" name="标题 1"/>
          <p:cNvSpPr txBox="1"/>
          <p:nvPr>
            <p:custDataLst>
              <p:tags r:id="rId4"/>
            </p:custDataLst>
          </p:nvPr>
        </p:nvSpPr>
        <p:spPr>
          <a:xfrm>
            <a:off x="396240" y="651237"/>
            <a:ext cx="4495800" cy="463413"/>
          </a:xfrm>
          <a:prstGeom prst="rect">
            <a:avLst/>
          </a:prstGeom>
          <a:noFill/>
          <a:ln w="12700" cap="sq">
            <a:noFill/>
            <a:miter/>
          </a:ln>
        </p:spPr>
        <p:txBody>
          <a:bodyPr vert="horz" wrap="square" lIns="0" tIns="0" rIns="0" bIns="0" rtlCol="0" anchor="b"/>
          <a:p>
            <a:pPr algn="l">
              <a:lnSpc>
                <a:spcPct val="110000"/>
              </a:lnSpc>
            </a:pPr>
            <a:r>
              <a:rPr kumimoji="1" lang="zh-CN" altLang="en-US"/>
              <a:t>功能描述</a:t>
            </a:r>
            <a:endParaRPr kumimoji="1" lang="zh-CN" altLang="en-US"/>
          </a:p>
        </p:txBody>
      </p:sp>
      <p:pic>
        <p:nvPicPr>
          <p:cNvPr id="11" name="图片 10"/>
          <p:cNvPicPr>
            <a:picLocks noChangeAspect="1"/>
          </p:cNvPicPr>
          <p:nvPr/>
        </p:nvPicPr>
        <p:blipFill>
          <a:blip r:embed="rId5"/>
          <a:stretch>
            <a:fillRect/>
          </a:stretch>
        </p:blipFill>
        <p:spPr>
          <a:xfrm>
            <a:off x="4860290" y="1008380"/>
            <a:ext cx="3833495" cy="3385820"/>
          </a:xfrm>
          <a:prstGeom prst="rect">
            <a:avLst/>
          </a:prstGeom>
        </p:spPr>
      </p:pic>
      <p:sp>
        <p:nvSpPr>
          <p:cNvPr id="2" name="标题 1"/>
          <p:cNvSpPr txBox="1"/>
          <p:nvPr>
            <p:custDataLst>
              <p:tags r:id="rId6"/>
            </p:custDataLst>
          </p:nvPr>
        </p:nvSpPr>
        <p:spPr>
          <a:xfrm>
            <a:off x="180340" y="1166495"/>
            <a:ext cx="4390390" cy="3269615"/>
          </a:xfrm>
          <a:prstGeom prst="rect">
            <a:avLst/>
          </a:prstGeom>
          <a:noFill/>
          <a:ln cap="sq">
            <a:noFill/>
          </a:ln>
        </p:spPr>
        <p:txBody>
          <a:bodyPr vert="horz" wrap="square" lIns="0" tIns="0" rIns="0" bIns="0" rtlCol="0" anchor="t"/>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1</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、直观展示核心贡献者排名</a:t>
            </a: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本模块通过可视化方式展示</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Gitup</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仓库贡献者排名，聚焦对仓库贡献最多的前</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10</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名开发者，便于快速了解项目中核心人员的贡献情况。</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2</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展示贡献价值</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排名依据贡献者的代码提交次数进行计算，右侧的数值清晰地反映了每位贡献者的代码提交总量，为评估个人贡献度提供了量化标准。</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5"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32" name="TextBox 10"/>
          <p:cNvSpPr txBox="1"/>
          <p:nvPr/>
        </p:nvSpPr>
        <p:spPr>
          <a:xfrm>
            <a:off x="324485" y="71755"/>
            <a:ext cx="2336800" cy="429895"/>
          </a:xfrm>
          <a:prstGeom prst="rect">
            <a:avLst/>
          </a:prstGeom>
          <a:noFill/>
        </p:spPr>
        <p:txBody>
          <a:bodyPr wrap="none" rtlCol="0">
            <a:noAutofit/>
          </a:bodyPr>
          <a:lstStyle/>
          <a:p>
            <a:pPr algn="l">
              <a:lnSpc>
                <a:spcPct val="110000"/>
              </a:lnSpc>
            </a:pPr>
            <a:r>
              <a:rPr kumimoji="1" lang="en-US" altLang="zh-CN" sz="20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Pull 请求动态</a:t>
            </a:r>
            <a:endParaRPr lang="zh-CN" altLang="en-US" sz="2000" b="1" spc="300" dirty="0">
              <a:solidFill>
                <a:srgbClr val="000000"/>
              </a:solidFill>
              <a:latin typeface="宋体" panose="02010600030101010101" pitchFamily="2" charset="-122"/>
              <a:cs typeface="+mn-ea"/>
              <a:sym typeface="+mn-lt"/>
            </a:endParaRPr>
          </a:p>
        </p:txBody>
      </p:sp>
      <p:sp>
        <p:nvSpPr>
          <p:cNvPr id="6" name="标题 1"/>
          <p:cNvSpPr txBox="1"/>
          <p:nvPr>
            <p:custDataLst>
              <p:tags r:id="rId3"/>
            </p:custDataLst>
          </p:nvPr>
        </p:nvSpPr>
        <p:spPr>
          <a:xfrm rot="8416797" flipH="1">
            <a:off x="181039" y="604419"/>
            <a:ext cx="454476" cy="390984"/>
          </a:xfrm>
          <a:custGeom>
            <a:avLst/>
            <a:gdLst>
              <a:gd name="connsiteX0" fmla="*/ 424226 w 7966123"/>
              <a:gd name="connsiteY0" fmla="*/ 2549635 h 6853244"/>
              <a:gd name="connsiteX1" fmla="*/ 412812 w 7966123"/>
              <a:gd name="connsiteY1" fmla="*/ 2581500 h 6853244"/>
              <a:gd name="connsiteX2" fmla="*/ 453237 w 7966123"/>
              <a:gd name="connsiteY2" fmla="*/ 2581500 h 6853244"/>
              <a:gd name="connsiteX3" fmla="*/ 412812 w 7966123"/>
              <a:gd name="connsiteY3" fmla="*/ 2638571 h 6853244"/>
              <a:gd name="connsiteX4" fmla="*/ 473687 w 7966123"/>
              <a:gd name="connsiteY4" fmla="*/ 2665679 h 6853244"/>
              <a:gd name="connsiteX5" fmla="*/ 462273 w 7966123"/>
              <a:gd name="connsiteY5" fmla="*/ 2666155 h 6853244"/>
              <a:gd name="connsiteX6" fmla="*/ 475589 w 7966123"/>
              <a:gd name="connsiteY6" fmla="*/ 2767931 h 6853244"/>
              <a:gd name="connsiteX7" fmla="*/ 418519 w 7966123"/>
              <a:gd name="connsiteY7" fmla="*/ 2816917 h 6853244"/>
              <a:gd name="connsiteX8" fmla="*/ 440871 w 7966123"/>
              <a:gd name="connsiteY8" fmla="*/ 2857817 h 6853244"/>
              <a:gd name="connsiteX9" fmla="*/ 441823 w 7966123"/>
              <a:gd name="connsiteY9" fmla="*/ 2902523 h 6853244"/>
              <a:gd name="connsiteX10" fmla="*/ 461322 w 7966123"/>
              <a:gd name="connsiteY10" fmla="*/ 2927253 h 6853244"/>
              <a:gd name="connsiteX11" fmla="*/ 471785 w 7966123"/>
              <a:gd name="connsiteY11" fmla="*/ 3002396 h 6853244"/>
              <a:gd name="connsiteX12" fmla="*/ 448005 w 7966123"/>
              <a:gd name="connsiteY12" fmla="*/ 3066601 h 6853244"/>
              <a:gd name="connsiteX13" fmla="*/ 472736 w 7966123"/>
              <a:gd name="connsiteY13" fmla="*/ 3117489 h 6853244"/>
              <a:gd name="connsiteX14" fmla="*/ 500796 w 7966123"/>
              <a:gd name="connsiteY14" fmla="*/ 3245423 h 6853244"/>
              <a:gd name="connsiteX15" fmla="*/ 514112 w 7966123"/>
              <a:gd name="connsiteY15" fmla="*/ 3291555 h 6853244"/>
              <a:gd name="connsiteX16" fmla="*/ 525526 w 7966123"/>
              <a:gd name="connsiteY16" fmla="*/ 3341492 h 6853244"/>
              <a:gd name="connsiteX17" fmla="*/ 538843 w 7966123"/>
              <a:gd name="connsiteY17" fmla="*/ 3412355 h 6853244"/>
              <a:gd name="connsiteX18" fmla="*/ 545501 w 7966123"/>
              <a:gd name="connsiteY18" fmla="*/ 3455633 h 6853244"/>
              <a:gd name="connsiteX19" fmla="*/ 530758 w 7966123"/>
              <a:gd name="connsiteY19" fmla="*/ 3462767 h 6853244"/>
              <a:gd name="connsiteX20" fmla="*/ 604474 w 7966123"/>
              <a:gd name="connsiteY20" fmla="*/ 3523167 h 6853244"/>
              <a:gd name="connsiteX21" fmla="*/ 609706 w 7966123"/>
              <a:gd name="connsiteY21" fmla="*/ 3621138 h 6853244"/>
              <a:gd name="connsiteX22" fmla="*/ 609706 w 7966123"/>
              <a:gd name="connsiteY22" fmla="*/ 3559312 h 6853244"/>
              <a:gd name="connsiteX23" fmla="*/ 620644 w 7966123"/>
              <a:gd name="connsiteY23" fmla="*/ 3555031 h 6853244"/>
              <a:gd name="connsiteX24" fmla="*/ 673910 w 7966123"/>
              <a:gd name="connsiteY24" fmla="*/ 3599737 h 6853244"/>
              <a:gd name="connsiteX25" fmla="*/ 694836 w 7966123"/>
              <a:gd name="connsiteY25" fmla="*/ 3623041 h 6853244"/>
              <a:gd name="connsiteX26" fmla="*/ 711957 w 7966123"/>
              <a:gd name="connsiteY26" fmla="*/ 3686294 h 6853244"/>
              <a:gd name="connsiteX27" fmla="*/ 735737 w 7966123"/>
              <a:gd name="connsiteY27" fmla="*/ 3779509 h 6853244"/>
              <a:gd name="connsiteX28" fmla="*/ 699592 w 7966123"/>
              <a:gd name="connsiteY28" fmla="*/ 3803289 h 6853244"/>
              <a:gd name="connsiteX29" fmla="*/ 712909 w 7966123"/>
              <a:gd name="connsiteY29" fmla="*/ 3812325 h 6853244"/>
              <a:gd name="connsiteX30" fmla="*/ 764272 w 7966123"/>
              <a:gd name="connsiteY30" fmla="*/ 3855128 h 6853244"/>
              <a:gd name="connsiteX31" fmla="*/ 768077 w 7966123"/>
              <a:gd name="connsiteY31" fmla="*/ 3906016 h 6853244"/>
              <a:gd name="connsiteX32" fmla="*/ 690080 w 7966123"/>
              <a:gd name="connsiteY32" fmla="*/ 3920760 h 6853244"/>
              <a:gd name="connsiteX33" fmla="*/ 728127 w 7966123"/>
              <a:gd name="connsiteY33" fmla="*/ 3963563 h 6853244"/>
              <a:gd name="connsiteX34" fmla="*/ 754285 w 7966123"/>
              <a:gd name="connsiteY34" fmla="*/ 3963563 h 6853244"/>
              <a:gd name="connsiteX35" fmla="*/ 789003 w 7966123"/>
              <a:gd name="connsiteY35" fmla="*/ 3914101 h 6853244"/>
              <a:gd name="connsiteX36" fmla="*/ 830855 w 7966123"/>
              <a:gd name="connsiteY36" fmla="*/ 4054400 h 6853244"/>
              <a:gd name="connsiteX37" fmla="*/ 839415 w 7966123"/>
              <a:gd name="connsiteY37" fmla="*/ 4150945 h 6853244"/>
              <a:gd name="connsiteX38" fmla="*/ 841318 w 7966123"/>
              <a:gd name="connsiteY38" fmla="*/ 4184236 h 6853244"/>
              <a:gd name="connsiteX39" fmla="*/ 801844 w 7966123"/>
              <a:gd name="connsiteY39" fmla="*/ 4184236 h 6853244"/>
              <a:gd name="connsiteX40" fmla="*/ 860341 w 7966123"/>
              <a:gd name="connsiteY40" fmla="*/ 4271269 h 6853244"/>
              <a:gd name="connsiteX41" fmla="*/ 865573 w 7966123"/>
              <a:gd name="connsiteY41" fmla="*/ 4266513 h 6853244"/>
              <a:gd name="connsiteX42" fmla="*/ 840367 w 7966123"/>
              <a:gd name="connsiteY42" fmla="*/ 4182810 h 6853244"/>
              <a:gd name="connsiteX43" fmla="*/ 923119 w 7966123"/>
              <a:gd name="connsiteY43" fmla="*/ 4220857 h 6853244"/>
              <a:gd name="connsiteX44" fmla="*/ 1079112 w 7966123"/>
              <a:gd name="connsiteY44" fmla="*/ 4478151 h 6853244"/>
              <a:gd name="connsiteX45" fmla="*/ 1188974 w 7966123"/>
              <a:gd name="connsiteY45" fmla="*/ 4649363 h 6853244"/>
              <a:gd name="connsiteX46" fmla="*/ 1430097 w 7966123"/>
              <a:gd name="connsiteY46" fmla="*/ 4939472 h 6853244"/>
              <a:gd name="connsiteX47" fmla="*/ 1636503 w 7966123"/>
              <a:gd name="connsiteY47" fmla="*/ 5176792 h 6853244"/>
              <a:gd name="connsiteX48" fmla="*/ 1720683 w 7966123"/>
              <a:gd name="connsiteY48" fmla="*/ 5241472 h 6853244"/>
              <a:gd name="connsiteX49" fmla="*/ 1795826 w 7966123"/>
              <a:gd name="connsiteY49" fmla="*/ 5307103 h 6853244"/>
              <a:gd name="connsiteX50" fmla="*/ 1966087 w 7966123"/>
              <a:gd name="connsiteY50" fmla="*/ 5435512 h 6853244"/>
              <a:gd name="connsiteX51" fmla="*/ 2275220 w 7966123"/>
              <a:gd name="connsiteY51" fmla="*/ 5637162 h 6853244"/>
              <a:gd name="connsiteX52" fmla="*/ 2379850 w 7966123"/>
              <a:gd name="connsiteY52" fmla="*/ 5681867 h 6853244"/>
              <a:gd name="connsiteX53" fmla="*/ 2520149 w 7966123"/>
              <a:gd name="connsiteY53" fmla="*/ 5743219 h 6853244"/>
              <a:gd name="connsiteX54" fmla="*/ 2727505 w 7966123"/>
              <a:gd name="connsiteY54" fmla="*/ 5822642 h 6853244"/>
              <a:gd name="connsiteX55" fmla="*/ 2854964 w 7966123"/>
              <a:gd name="connsiteY55" fmla="*/ 5851653 h 6853244"/>
              <a:gd name="connsiteX56" fmla="*/ 2870182 w 7966123"/>
              <a:gd name="connsiteY56" fmla="*/ 5857360 h 6853244"/>
              <a:gd name="connsiteX57" fmla="*/ 3045675 w 7966123"/>
              <a:gd name="connsiteY57" fmla="*/ 5925370 h 6853244"/>
              <a:gd name="connsiteX58" fmla="*/ 3103697 w 7966123"/>
              <a:gd name="connsiteY58" fmla="*/ 5950100 h 6853244"/>
              <a:gd name="connsiteX59" fmla="*/ 3203095 w 7966123"/>
              <a:gd name="connsiteY59" fmla="*/ 5960087 h 6853244"/>
              <a:gd name="connsiteX60" fmla="*/ 3406172 w 7966123"/>
              <a:gd name="connsiteY60" fmla="*/ 6002415 h 6853244"/>
              <a:gd name="connsiteX61" fmla="*/ 3540288 w 7966123"/>
              <a:gd name="connsiteY61" fmla="*/ 6020487 h 6853244"/>
              <a:gd name="connsiteX62" fmla="*/ 3625894 w 7966123"/>
              <a:gd name="connsiteY62" fmla="*/ 6035231 h 6853244"/>
              <a:gd name="connsiteX63" fmla="*/ 3746218 w 7966123"/>
              <a:gd name="connsiteY63" fmla="*/ 6040462 h 6853244"/>
              <a:gd name="connsiteX64" fmla="*/ 3777607 w 7966123"/>
              <a:gd name="connsiteY64" fmla="*/ 6039035 h 6853244"/>
              <a:gd name="connsiteX65" fmla="*/ 3928844 w 7966123"/>
              <a:gd name="connsiteY65" fmla="*/ 6045218 h 6853244"/>
              <a:gd name="connsiteX66" fmla="*/ 4271744 w 7966123"/>
              <a:gd name="connsiteY66" fmla="*/ 6007171 h 6853244"/>
              <a:gd name="connsiteX67" fmla="*/ 4300756 w 7966123"/>
              <a:gd name="connsiteY67" fmla="*/ 6009549 h 6853244"/>
              <a:gd name="connsiteX68" fmla="*/ 4481004 w 7966123"/>
              <a:gd name="connsiteY68" fmla="*/ 6009073 h 6853244"/>
              <a:gd name="connsiteX69" fmla="*/ 4614169 w 7966123"/>
              <a:gd name="connsiteY69" fmla="*/ 5996232 h 6853244"/>
              <a:gd name="connsiteX70" fmla="*/ 4676471 w 7966123"/>
              <a:gd name="connsiteY70" fmla="*/ 6019060 h 6853244"/>
              <a:gd name="connsiteX71" fmla="*/ 4683605 w 7966123"/>
              <a:gd name="connsiteY71" fmla="*/ 6004793 h 6853244"/>
              <a:gd name="connsiteX72" fmla="*/ 4807734 w 7966123"/>
              <a:gd name="connsiteY72" fmla="*/ 5944869 h 6853244"/>
              <a:gd name="connsiteX73" fmla="*/ 4834367 w 7966123"/>
              <a:gd name="connsiteY73" fmla="*/ 5940113 h 6853244"/>
              <a:gd name="connsiteX74" fmla="*/ 4945655 w 7966123"/>
              <a:gd name="connsiteY74" fmla="*/ 5894932 h 6853244"/>
              <a:gd name="connsiteX75" fmla="*/ 4974190 w 7966123"/>
              <a:gd name="connsiteY75" fmla="*/ 5879237 h 6853244"/>
              <a:gd name="connsiteX76" fmla="*/ 5085003 w 7966123"/>
              <a:gd name="connsiteY76" fmla="*/ 5829300 h 6853244"/>
              <a:gd name="connsiteX77" fmla="*/ 5145402 w 7966123"/>
              <a:gd name="connsiteY77" fmla="*/ 5803143 h 6853244"/>
              <a:gd name="connsiteX78" fmla="*/ 5167279 w 7966123"/>
              <a:gd name="connsiteY78" fmla="*/ 5791728 h 6853244"/>
              <a:gd name="connsiteX79" fmla="*/ 5344199 w 7966123"/>
              <a:gd name="connsiteY79" fmla="*/ 5751303 h 6853244"/>
              <a:gd name="connsiteX80" fmla="*/ 5351808 w 7966123"/>
              <a:gd name="connsiteY80" fmla="*/ 5748450 h 6853244"/>
              <a:gd name="connsiteX81" fmla="*/ 5469754 w 7966123"/>
              <a:gd name="connsiteY81" fmla="*/ 5738938 h 6853244"/>
              <a:gd name="connsiteX82" fmla="*/ 5518740 w 7966123"/>
              <a:gd name="connsiteY82" fmla="*/ 5703744 h 6853244"/>
              <a:gd name="connsiteX83" fmla="*/ 5561543 w 7966123"/>
              <a:gd name="connsiteY83" fmla="*/ 5669978 h 6853244"/>
              <a:gd name="connsiteX84" fmla="*/ 5598639 w 7966123"/>
              <a:gd name="connsiteY84" fmla="*/ 5627650 h 6853244"/>
              <a:gd name="connsiteX85" fmla="*/ 5746072 w 7966123"/>
              <a:gd name="connsiteY85" fmla="*/ 5510655 h 6853244"/>
              <a:gd name="connsiteX86" fmla="*/ 5778887 w 7966123"/>
              <a:gd name="connsiteY86" fmla="*/ 5506375 h 6853244"/>
              <a:gd name="connsiteX87" fmla="*/ 5842616 w 7966123"/>
              <a:gd name="connsiteY87" fmla="*/ 5522545 h 6853244"/>
              <a:gd name="connsiteX88" fmla="*/ 5937259 w 7966123"/>
              <a:gd name="connsiteY88" fmla="*/ 5457389 h 6853244"/>
              <a:gd name="connsiteX89" fmla="*/ 5919186 w 7966123"/>
              <a:gd name="connsiteY89" fmla="*/ 5431707 h 6853244"/>
              <a:gd name="connsiteX90" fmla="*/ 5995756 w 7966123"/>
              <a:gd name="connsiteY90" fmla="*/ 5367027 h 6853244"/>
              <a:gd name="connsiteX91" fmla="*/ 6043315 w 7966123"/>
              <a:gd name="connsiteY91" fmla="*/ 5349906 h 6853244"/>
              <a:gd name="connsiteX92" fmla="*/ 6107044 w 7966123"/>
              <a:gd name="connsiteY92" fmla="*/ 5288080 h 6853244"/>
              <a:gd name="connsiteX93" fmla="*/ 6155079 w 7966123"/>
              <a:gd name="connsiteY93" fmla="*/ 5258117 h 6853244"/>
              <a:gd name="connsiteX94" fmla="*/ 6224039 w 7966123"/>
              <a:gd name="connsiteY94" fmla="*/ 5192010 h 6853244"/>
              <a:gd name="connsiteX95" fmla="*/ 6269220 w 7966123"/>
              <a:gd name="connsiteY95" fmla="*/ 5147305 h 6853244"/>
              <a:gd name="connsiteX96" fmla="*/ 6419507 w 7966123"/>
              <a:gd name="connsiteY96" fmla="*/ 5010335 h 6853244"/>
              <a:gd name="connsiteX97" fmla="*/ 6434725 w 7966123"/>
              <a:gd name="connsiteY97" fmla="*/ 4981324 h 6853244"/>
              <a:gd name="connsiteX98" fmla="*/ 6515575 w 7966123"/>
              <a:gd name="connsiteY98" fmla="*/ 4888585 h 6853244"/>
              <a:gd name="connsiteX99" fmla="*/ 6586438 w 7966123"/>
              <a:gd name="connsiteY99" fmla="*/ 4791088 h 6853244"/>
              <a:gd name="connsiteX100" fmla="*/ 6646838 w 7966123"/>
              <a:gd name="connsiteY100" fmla="*/ 4699300 h 6853244"/>
              <a:gd name="connsiteX101" fmla="*/ 6694873 w 7966123"/>
              <a:gd name="connsiteY101" fmla="*/ 4635095 h 6853244"/>
              <a:gd name="connsiteX102" fmla="*/ 6753846 w 7966123"/>
              <a:gd name="connsiteY102" fmla="*/ 4551391 h 6853244"/>
              <a:gd name="connsiteX103" fmla="*/ 6844684 w 7966123"/>
              <a:gd name="connsiteY103" fmla="*/ 4440103 h 6853244"/>
              <a:gd name="connsiteX104" fmla="*/ 6905083 w 7966123"/>
              <a:gd name="connsiteY104" fmla="*/ 4366863 h 6853244"/>
              <a:gd name="connsiteX105" fmla="*/ 6964532 w 7966123"/>
              <a:gd name="connsiteY105" fmla="*/ 4203260 h 6853244"/>
              <a:gd name="connsiteX106" fmla="*/ 7013518 w 7966123"/>
              <a:gd name="connsiteY106" fmla="*/ 4081033 h 6853244"/>
              <a:gd name="connsiteX107" fmla="*/ 7059650 w 7966123"/>
              <a:gd name="connsiteY107" fmla="*/ 3956429 h 6853244"/>
              <a:gd name="connsiteX108" fmla="*/ 7085807 w 7966123"/>
              <a:gd name="connsiteY108" fmla="*/ 3911248 h 6853244"/>
              <a:gd name="connsiteX109" fmla="*/ 7117671 w 7966123"/>
              <a:gd name="connsiteY109" fmla="*/ 3857982 h 6853244"/>
              <a:gd name="connsiteX110" fmla="*/ 7140975 w 7966123"/>
              <a:gd name="connsiteY110" fmla="*/ 3779034 h 6853244"/>
              <a:gd name="connsiteX111" fmla="*/ 7169035 w 7966123"/>
              <a:gd name="connsiteY111" fmla="*/ 3691525 h 6853244"/>
              <a:gd name="connsiteX112" fmla="*/ 7194717 w 7966123"/>
              <a:gd name="connsiteY112" fmla="*/ 3629223 h 6853244"/>
              <a:gd name="connsiteX113" fmla="*/ 7186156 w 7966123"/>
              <a:gd name="connsiteY113" fmla="*/ 3552178 h 6853244"/>
              <a:gd name="connsiteX114" fmla="*/ 7212314 w 7966123"/>
              <a:gd name="connsiteY114" fmla="*/ 3445170 h 6853244"/>
              <a:gd name="connsiteX115" fmla="*/ 7234191 w 7966123"/>
              <a:gd name="connsiteY115" fmla="*/ 3375734 h 6853244"/>
              <a:gd name="connsiteX116" fmla="*/ 7233715 w 7966123"/>
              <a:gd name="connsiteY116" fmla="*/ 3363844 h 6853244"/>
              <a:gd name="connsiteX117" fmla="*/ 7230387 w 7966123"/>
              <a:gd name="connsiteY117" fmla="*/ 3237813 h 6853244"/>
              <a:gd name="connsiteX118" fmla="*/ 7228009 w 7966123"/>
              <a:gd name="connsiteY118" fmla="*/ 3196437 h 6853244"/>
              <a:gd name="connsiteX119" fmla="*/ 7245130 w 7966123"/>
              <a:gd name="connsiteY119" fmla="*/ 3123672 h 6853244"/>
              <a:gd name="connsiteX120" fmla="*/ 7263202 w 7966123"/>
              <a:gd name="connsiteY120" fmla="*/ 3064699 h 6853244"/>
              <a:gd name="connsiteX121" fmla="*/ 7261300 w 7966123"/>
              <a:gd name="connsiteY121" fmla="*/ 2965301 h 6853244"/>
              <a:gd name="connsiteX122" fmla="*/ 7281274 w 7966123"/>
              <a:gd name="connsiteY122" fmla="*/ 2900145 h 6853244"/>
              <a:gd name="connsiteX123" fmla="*/ 7262251 w 7966123"/>
              <a:gd name="connsiteY123" fmla="*/ 2828806 h 6853244"/>
              <a:gd name="connsiteX124" fmla="*/ 7306481 w 7966123"/>
              <a:gd name="connsiteY124" fmla="*/ 2753187 h 6853244"/>
              <a:gd name="connsiteX125" fmla="*/ 7267958 w 7966123"/>
              <a:gd name="connsiteY125" fmla="*/ 2684703 h 6853244"/>
              <a:gd name="connsiteX126" fmla="*/ 7251313 w 7966123"/>
              <a:gd name="connsiteY126" fmla="*/ 2544879 h 6853244"/>
              <a:gd name="connsiteX127" fmla="*/ 7261300 w 7966123"/>
              <a:gd name="connsiteY127" fmla="*/ 2468310 h 6853244"/>
              <a:gd name="connsiteX128" fmla="*/ 7258446 w 7966123"/>
              <a:gd name="connsiteY128" fmla="*/ 2409336 h 6853244"/>
              <a:gd name="connsiteX129" fmla="*/ 7209936 w 7966123"/>
              <a:gd name="connsiteY129" fmla="*/ 2157274 h 6853244"/>
              <a:gd name="connsiteX130" fmla="*/ 7212789 w 7966123"/>
              <a:gd name="connsiteY130" fmla="*/ 2068814 h 6853244"/>
              <a:gd name="connsiteX131" fmla="*/ 7197571 w 7966123"/>
              <a:gd name="connsiteY131" fmla="*/ 1996525 h 6853244"/>
              <a:gd name="connsiteX132" fmla="*/ 7179023 w 7966123"/>
              <a:gd name="connsiteY132" fmla="*/ 1931369 h 6853244"/>
              <a:gd name="connsiteX133" fmla="*/ 7153341 w 7966123"/>
              <a:gd name="connsiteY133" fmla="*/ 1812471 h 6853244"/>
              <a:gd name="connsiteX134" fmla="*/ 7145256 w 7966123"/>
              <a:gd name="connsiteY134" fmla="*/ 1794875 h 6853244"/>
              <a:gd name="connsiteX135" fmla="*/ 7101026 w 7966123"/>
              <a:gd name="connsiteY135" fmla="*/ 1599883 h 6853244"/>
              <a:gd name="connsiteX136" fmla="*/ 7093417 w 7966123"/>
              <a:gd name="connsiteY136" fmla="*/ 1580859 h 6853244"/>
              <a:gd name="connsiteX137" fmla="*/ 7049187 w 7966123"/>
              <a:gd name="connsiteY137" fmla="*/ 1466718 h 6853244"/>
              <a:gd name="connsiteX138" fmla="*/ 7018749 w 7966123"/>
              <a:gd name="connsiteY138" fmla="*/ 1420110 h 6853244"/>
              <a:gd name="connsiteX139" fmla="*/ 7001152 w 7966123"/>
              <a:gd name="connsiteY139" fmla="*/ 1368271 h 6853244"/>
              <a:gd name="connsiteX140" fmla="*/ 6897949 w 7966123"/>
              <a:gd name="connsiteY140" fmla="*/ 1176133 h 6853244"/>
              <a:gd name="connsiteX141" fmla="*/ 6848488 w 7966123"/>
              <a:gd name="connsiteY141" fmla="*/ 1047248 h 6853244"/>
              <a:gd name="connsiteX142" fmla="*/ 6814721 w 7966123"/>
              <a:gd name="connsiteY142" fmla="*/ 963544 h 6853244"/>
              <a:gd name="connsiteX143" fmla="*/ 6785710 w 7966123"/>
              <a:gd name="connsiteY143" fmla="*/ 937862 h 6853244"/>
              <a:gd name="connsiteX144" fmla="*/ 6652070 w 7966123"/>
              <a:gd name="connsiteY144" fmla="*/ 840367 h 6853244"/>
              <a:gd name="connsiteX145" fmla="*/ 6699153 w 7966123"/>
              <a:gd name="connsiteY145" fmla="*/ 736212 h 6853244"/>
              <a:gd name="connsiteX146" fmla="*/ 6772394 w 7966123"/>
              <a:gd name="connsiteY146" fmla="*/ 646326 h 6853244"/>
              <a:gd name="connsiteX147" fmla="*/ 6780003 w 7966123"/>
              <a:gd name="connsiteY147" fmla="*/ 623022 h 6853244"/>
              <a:gd name="connsiteX148" fmla="*/ 6905559 w 7966123"/>
              <a:gd name="connsiteY148" fmla="*/ 489382 h 6853244"/>
              <a:gd name="connsiteX149" fmla="*/ 7077722 w 7966123"/>
              <a:gd name="connsiteY149" fmla="*/ 452761 h 6853244"/>
              <a:gd name="connsiteX150" fmla="*/ 7184254 w 7966123"/>
              <a:gd name="connsiteY150" fmla="*/ 468456 h 6853244"/>
              <a:gd name="connsiteX151" fmla="*/ 7279372 w 7966123"/>
              <a:gd name="connsiteY151" fmla="*/ 528380 h 6853244"/>
              <a:gd name="connsiteX152" fmla="*/ 7333589 w 7966123"/>
              <a:gd name="connsiteY152" fmla="*/ 529331 h 6853244"/>
              <a:gd name="connsiteX153" fmla="*/ 7354991 w 7966123"/>
              <a:gd name="connsiteY153" fmla="*/ 544550 h 6853244"/>
              <a:gd name="connsiteX154" fmla="*/ 7365930 w 7966123"/>
              <a:gd name="connsiteY154" fmla="*/ 623973 h 6853244"/>
              <a:gd name="connsiteX155" fmla="*/ 7492436 w 7966123"/>
              <a:gd name="connsiteY155" fmla="*/ 785674 h 6853244"/>
              <a:gd name="connsiteX156" fmla="*/ 7510033 w 7966123"/>
              <a:gd name="connsiteY156" fmla="*/ 816112 h 6853244"/>
              <a:gd name="connsiteX157" fmla="*/ 7573286 w 7966123"/>
              <a:gd name="connsiteY157" fmla="*/ 911705 h 6853244"/>
              <a:gd name="connsiteX158" fmla="*/ 7742596 w 7966123"/>
              <a:gd name="connsiteY158" fmla="*/ 1218460 h 6853244"/>
              <a:gd name="connsiteX159" fmla="*/ 7758766 w 7966123"/>
              <a:gd name="connsiteY159" fmla="*/ 1294555 h 6853244"/>
              <a:gd name="connsiteX160" fmla="*/ 7787302 w 7966123"/>
              <a:gd name="connsiteY160" fmla="*/ 1385392 h 6853244"/>
              <a:gd name="connsiteX161" fmla="*/ 7831056 w 7966123"/>
              <a:gd name="connsiteY161" fmla="*/ 1536154 h 6853244"/>
              <a:gd name="connsiteX162" fmla="*/ 7845799 w 7966123"/>
              <a:gd name="connsiteY162" fmla="*/ 1642211 h 6853244"/>
              <a:gd name="connsiteX163" fmla="*/ 7847701 w 7966123"/>
              <a:gd name="connsiteY163" fmla="*/ 1654100 h 6853244"/>
              <a:gd name="connsiteX164" fmla="*/ 7869103 w 7966123"/>
              <a:gd name="connsiteY164" fmla="*/ 1805338 h 6853244"/>
              <a:gd name="connsiteX165" fmla="*/ 7882895 w 7966123"/>
              <a:gd name="connsiteY165" fmla="*/ 1860982 h 6853244"/>
              <a:gd name="connsiteX166" fmla="*/ 7917613 w 7966123"/>
              <a:gd name="connsiteY166" fmla="*/ 2032669 h 6853244"/>
              <a:gd name="connsiteX167" fmla="*/ 7941868 w 7966123"/>
              <a:gd name="connsiteY167" fmla="*/ 2186285 h 6853244"/>
              <a:gd name="connsiteX168" fmla="*/ 7947575 w 7966123"/>
              <a:gd name="connsiteY168" fmla="*/ 2298048 h 6853244"/>
              <a:gd name="connsiteX169" fmla="*/ 7947100 w 7966123"/>
              <a:gd name="connsiteY169" fmla="*/ 2314218 h 6853244"/>
              <a:gd name="connsiteX170" fmla="*/ 7963270 w 7966123"/>
              <a:gd name="connsiteY170" fmla="*/ 2420275 h 6853244"/>
              <a:gd name="connsiteX171" fmla="*/ 7965648 w 7966123"/>
              <a:gd name="connsiteY171" fmla="*/ 2566756 h 6853244"/>
              <a:gd name="connsiteX172" fmla="*/ 7948527 w 7966123"/>
              <a:gd name="connsiteY172" fmla="*/ 2749383 h 6853244"/>
              <a:gd name="connsiteX173" fmla="*/ 7923796 w 7966123"/>
              <a:gd name="connsiteY173" fmla="*/ 2976239 h 6853244"/>
              <a:gd name="connsiteX174" fmla="*/ 7882420 w 7966123"/>
              <a:gd name="connsiteY174" fmla="*/ 3173133 h 6853244"/>
              <a:gd name="connsiteX175" fmla="*/ 7860067 w 7966123"/>
              <a:gd name="connsiteY175" fmla="*/ 3328651 h 6853244"/>
              <a:gd name="connsiteX176" fmla="*/ 7841043 w 7966123"/>
              <a:gd name="connsiteY176" fmla="*/ 3436610 h 6853244"/>
              <a:gd name="connsiteX177" fmla="*/ 7796813 w 7966123"/>
              <a:gd name="connsiteY177" fmla="*/ 3605444 h 6853244"/>
              <a:gd name="connsiteX178" fmla="*/ 7788253 w 7966123"/>
              <a:gd name="connsiteY178" fmla="*/ 3626370 h 6853244"/>
              <a:gd name="connsiteX179" fmla="*/ 7767327 w 7966123"/>
              <a:gd name="connsiteY179" fmla="*/ 3675356 h 6853244"/>
              <a:gd name="connsiteX180" fmla="*/ 7722146 w 7966123"/>
              <a:gd name="connsiteY180" fmla="*/ 3763340 h 6853244"/>
              <a:gd name="connsiteX181" fmla="*/ 7650332 w 7966123"/>
              <a:gd name="connsiteY181" fmla="*/ 3929320 h 6853244"/>
              <a:gd name="connsiteX182" fmla="*/ 7646527 w 7966123"/>
              <a:gd name="connsiteY182" fmla="*/ 3969745 h 6853244"/>
              <a:gd name="connsiteX183" fmla="*/ 7619894 w 7966123"/>
              <a:gd name="connsiteY183" fmla="*/ 4011597 h 6853244"/>
              <a:gd name="connsiteX184" fmla="*/ 7630357 w 7966123"/>
              <a:gd name="connsiteY184" fmla="*/ 4097203 h 6853244"/>
              <a:gd name="connsiteX185" fmla="*/ 7591834 w 7966123"/>
              <a:gd name="connsiteY185" fmla="*/ 4102910 h 6853244"/>
              <a:gd name="connsiteX186" fmla="*/ 7571859 w 7966123"/>
              <a:gd name="connsiteY186" fmla="*/ 4164261 h 6853244"/>
              <a:gd name="connsiteX187" fmla="*/ 7568530 w 7966123"/>
              <a:gd name="connsiteY187" fmla="*/ 4163310 h 6853244"/>
              <a:gd name="connsiteX188" fmla="*/ 7554263 w 7966123"/>
              <a:gd name="connsiteY188" fmla="*/ 4225137 h 6853244"/>
              <a:gd name="connsiteX189" fmla="*/ 7534764 w 7966123"/>
              <a:gd name="connsiteY189" fmla="*/ 4295049 h 6853244"/>
              <a:gd name="connsiteX190" fmla="*/ 7520021 w 7966123"/>
              <a:gd name="connsiteY190" fmla="*/ 4362107 h 6853244"/>
              <a:gd name="connsiteX191" fmla="*/ 7378770 w 7966123"/>
              <a:gd name="connsiteY191" fmla="*/ 4576598 h 6853244"/>
              <a:gd name="connsiteX192" fmla="*/ 7371636 w 7966123"/>
              <a:gd name="connsiteY192" fmla="*/ 4655545 h 6853244"/>
              <a:gd name="connsiteX193" fmla="*/ 7369734 w 7966123"/>
              <a:gd name="connsiteY193" fmla="*/ 4676947 h 6853244"/>
              <a:gd name="connsiteX194" fmla="*/ 7244654 w 7966123"/>
              <a:gd name="connsiteY194" fmla="*/ 4850537 h 6853244"/>
              <a:gd name="connsiteX195" fmla="*/ 7209936 w 7966123"/>
              <a:gd name="connsiteY195" fmla="*/ 4938045 h 6853244"/>
              <a:gd name="connsiteX196" fmla="*/ 7193290 w 7966123"/>
              <a:gd name="connsiteY196" fmla="*/ 5009384 h 6853244"/>
              <a:gd name="connsiteX197" fmla="*/ 7179974 w 7966123"/>
              <a:gd name="connsiteY197" fmla="*/ 5018896 h 6853244"/>
              <a:gd name="connsiteX198" fmla="*/ 7104355 w 7966123"/>
              <a:gd name="connsiteY198" fmla="*/ 5086430 h 6853244"/>
              <a:gd name="connsiteX199" fmla="*/ 7068211 w 7966123"/>
              <a:gd name="connsiteY199" fmla="*/ 5145878 h 6853244"/>
              <a:gd name="connsiteX200" fmla="*/ 7101502 w 7966123"/>
              <a:gd name="connsiteY200" fmla="*/ 5168706 h 6853244"/>
              <a:gd name="connsiteX201" fmla="*/ 7008762 w 7966123"/>
              <a:gd name="connsiteY201" fmla="*/ 5266202 h 6853244"/>
              <a:gd name="connsiteX202" fmla="*/ 6946935 w 7966123"/>
              <a:gd name="connsiteY202" fmla="*/ 5360845 h 6853244"/>
              <a:gd name="connsiteX203" fmla="*/ 6923631 w 7966123"/>
              <a:gd name="connsiteY203" fmla="*/ 5375588 h 6853244"/>
              <a:gd name="connsiteX204" fmla="*/ 6867512 w 7966123"/>
              <a:gd name="connsiteY204" fmla="*/ 5432658 h 6853244"/>
              <a:gd name="connsiteX205" fmla="*/ 6848963 w 7966123"/>
              <a:gd name="connsiteY205" fmla="*/ 5446451 h 6853244"/>
              <a:gd name="connsiteX206" fmla="*/ 6855146 w 7966123"/>
              <a:gd name="connsiteY206" fmla="*/ 5473084 h 6853244"/>
              <a:gd name="connsiteX207" fmla="*/ 6734822 w 7966123"/>
              <a:gd name="connsiteY207" fmla="*/ 5549654 h 6853244"/>
              <a:gd name="connsiteX208" fmla="*/ 6677276 w 7966123"/>
              <a:gd name="connsiteY208" fmla="*/ 5593408 h 6853244"/>
              <a:gd name="connsiteX209" fmla="*/ 6656350 w 7966123"/>
              <a:gd name="connsiteY209" fmla="*/ 5643345 h 6853244"/>
              <a:gd name="connsiteX210" fmla="*/ 6608791 w 7966123"/>
              <a:gd name="connsiteY210" fmla="*/ 5679965 h 6853244"/>
              <a:gd name="connsiteX211" fmla="*/ 6420933 w 7966123"/>
              <a:gd name="connsiteY211" fmla="*/ 5844995 h 6853244"/>
              <a:gd name="connsiteX212" fmla="*/ 6390496 w 7966123"/>
              <a:gd name="connsiteY212" fmla="*/ 5875908 h 6853244"/>
              <a:gd name="connsiteX213" fmla="*/ 6378606 w 7966123"/>
              <a:gd name="connsiteY213" fmla="*/ 5885420 h 6853244"/>
              <a:gd name="connsiteX214" fmla="*/ 6331998 w 7966123"/>
              <a:gd name="connsiteY214" fmla="*/ 5942491 h 6853244"/>
              <a:gd name="connsiteX215" fmla="*/ 6293951 w 7966123"/>
              <a:gd name="connsiteY215" fmla="*/ 5977208 h 6853244"/>
              <a:gd name="connsiteX216" fmla="*/ 6263513 w 7966123"/>
              <a:gd name="connsiteY216" fmla="*/ 6009073 h 6853244"/>
              <a:gd name="connsiteX217" fmla="*/ 6223563 w 7966123"/>
              <a:gd name="connsiteY217" fmla="*/ 6059486 h 6853244"/>
              <a:gd name="connsiteX218" fmla="*/ 6219759 w 7966123"/>
              <a:gd name="connsiteY218" fmla="*/ 6032377 h 6853244"/>
              <a:gd name="connsiteX219" fmla="*/ 6192650 w 7966123"/>
              <a:gd name="connsiteY219" fmla="*/ 6051401 h 6853244"/>
              <a:gd name="connsiteX220" fmla="*/ 6131299 w 7966123"/>
              <a:gd name="connsiteY220" fmla="*/ 6089448 h 6853244"/>
              <a:gd name="connsiteX221" fmla="*/ 6105142 w 7966123"/>
              <a:gd name="connsiteY221" fmla="*/ 6133677 h 6853244"/>
              <a:gd name="connsiteX222" fmla="*/ 6022865 w 7966123"/>
              <a:gd name="connsiteY222" fmla="*/ 6193126 h 6853244"/>
              <a:gd name="connsiteX223" fmla="*/ 5835007 w 7966123"/>
              <a:gd name="connsiteY223" fmla="*/ 6276354 h 6853244"/>
              <a:gd name="connsiteX224" fmla="*/ 5775083 w 7966123"/>
              <a:gd name="connsiteY224" fmla="*/ 6332949 h 6853244"/>
              <a:gd name="connsiteX225" fmla="*/ 5732280 w 7966123"/>
              <a:gd name="connsiteY225" fmla="*/ 6387167 h 6853244"/>
              <a:gd name="connsiteX226" fmla="*/ 5621467 w 7966123"/>
              <a:gd name="connsiteY226" fmla="*/ 6438530 h 6853244"/>
              <a:gd name="connsiteX227" fmla="*/ 5566299 w 7966123"/>
              <a:gd name="connsiteY227" fmla="*/ 6439957 h 6853244"/>
              <a:gd name="connsiteX228" fmla="*/ 5401745 w 7966123"/>
              <a:gd name="connsiteY228" fmla="*/ 6532222 h 6853244"/>
              <a:gd name="connsiteX229" fmla="*/ 5287128 w 7966123"/>
              <a:gd name="connsiteY229" fmla="*/ 6551245 h 6853244"/>
              <a:gd name="connsiteX230" fmla="*/ 5100697 w 7966123"/>
              <a:gd name="connsiteY230" fmla="*/ 6594048 h 6853244"/>
              <a:gd name="connsiteX231" fmla="*/ 5040773 w 7966123"/>
              <a:gd name="connsiteY231" fmla="*/ 6612596 h 6853244"/>
              <a:gd name="connsiteX232" fmla="*/ 4967532 w 7966123"/>
              <a:gd name="connsiteY232" fmla="*/ 6651119 h 6853244"/>
              <a:gd name="connsiteX233" fmla="*/ 4852439 w 7966123"/>
              <a:gd name="connsiteY233" fmla="*/ 6667289 h 6853244"/>
              <a:gd name="connsiteX234" fmla="*/ 4818672 w 7966123"/>
              <a:gd name="connsiteY234" fmla="*/ 6684410 h 6853244"/>
              <a:gd name="connsiteX235" fmla="*/ 4785381 w 7966123"/>
              <a:gd name="connsiteY235" fmla="*/ 6697251 h 6853244"/>
              <a:gd name="connsiteX236" fmla="*/ 4708336 w 7966123"/>
              <a:gd name="connsiteY236" fmla="*/ 6711043 h 6853244"/>
              <a:gd name="connsiteX237" fmla="*/ 4693117 w 7966123"/>
              <a:gd name="connsiteY237" fmla="*/ 6736250 h 6853244"/>
              <a:gd name="connsiteX238" fmla="*/ 4557098 w 7966123"/>
              <a:gd name="connsiteY238" fmla="*/ 6791418 h 6853244"/>
              <a:gd name="connsiteX239" fmla="*/ 4450566 w 7966123"/>
              <a:gd name="connsiteY239" fmla="*/ 6789515 h 6853244"/>
              <a:gd name="connsiteX240" fmla="*/ 4291719 w 7966123"/>
              <a:gd name="connsiteY240" fmla="*/ 6810917 h 6853244"/>
              <a:gd name="connsiteX241" fmla="*/ 4126690 w 7966123"/>
              <a:gd name="connsiteY241" fmla="*/ 6843733 h 6853244"/>
              <a:gd name="connsiteX242" fmla="*/ 4074375 w 7966123"/>
              <a:gd name="connsiteY242" fmla="*/ 6843257 h 6853244"/>
              <a:gd name="connsiteX243" fmla="*/ 3940258 w 7966123"/>
              <a:gd name="connsiteY243" fmla="*/ 6820904 h 6853244"/>
              <a:gd name="connsiteX244" fmla="*/ 3845141 w 7966123"/>
              <a:gd name="connsiteY244" fmla="*/ 6849915 h 6853244"/>
              <a:gd name="connsiteX245" fmla="*/ 3763815 w 7966123"/>
              <a:gd name="connsiteY245" fmla="*/ 6819478 h 6853244"/>
              <a:gd name="connsiteX246" fmla="*/ 3608297 w 7966123"/>
              <a:gd name="connsiteY246" fmla="*/ 6836599 h 6853244"/>
              <a:gd name="connsiteX247" fmla="*/ 3584042 w 7966123"/>
              <a:gd name="connsiteY247" fmla="*/ 6838025 h 6853244"/>
              <a:gd name="connsiteX248" fmla="*/ 3538861 w 7966123"/>
              <a:gd name="connsiteY248" fmla="*/ 6838501 h 6853244"/>
              <a:gd name="connsiteX249" fmla="*/ 3425195 w 7966123"/>
              <a:gd name="connsiteY249" fmla="*/ 6829465 h 6853244"/>
              <a:gd name="connsiteX250" fmla="*/ 3341967 w 7966123"/>
              <a:gd name="connsiteY250" fmla="*/ 6796649 h 6853244"/>
              <a:gd name="connsiteX251" fmla="*/ 3215460 w 7966123"/>
              <a:gd name="connsiteY251" fmla="*/ 6794271 h 6853244"/>
              <a:gd name="connsiteX252" fmla="*/ 2967678 w 7966123"/>
              <a:gd name="connsiteY252" fmla="*/ 6707714 h 6853244"/>
              <a:gd name="connsiteX253" fmla="*/ 2956264 w 7966123"/>
              <a:gd name="connsiteY253" fmla="*/ 6702482 h 6853244"/>
              <a:gd name="connsiteX254" fmla="*/ 2864000 w 7966123"/>
              <a:gd name="connsiteY254" fmla="*/ 6672996 h 6853244"/>
              <a:gd name="connsiteX255" fmla="*/ 2828806 w 7966123"/>
              <a:gd name="connsiteY255" fmla="*/ 6662533 h 6853244"/>
              <a:gd name="connsiteX256" fmla="*/ 2778869 w 7966123"/>
              <a:gd name="connsiteY256" fmla="*/ 6648741 h 6853244"/>
              <a:gd name="connsiteX257" fmla="*/ 2774589 w 7966123"/>
              <a:gd name="connsiteY257" fmla="*/ 6628766 h 6853244"/>
              <a:gd name="connsiteX258" fmla="*/ 2766028 w 7966123"/>
              <a:gd name="connsiteY258" fmla="*/ 6626864 h 6853244"/>
              <a:gd name="connsiteX259" fmla="*/ 2666630 w 7966123"/>
              <a:gd name="connsiteY259" fmla="*/ 6617828 h 6853244"/>
              <a:gd name="connsiteX260" fmla="*/ 2661399 w 7966123"/>
              <a:gd name="connsiteY260" fmla="*/ 6611645 h 6853244"/>
              <a:gd name="connsiteX261" fmla="*/ 2491138 w 7966123"/>
              <a:gd name="connsiteY261" fmla="*/ 6551721 h 6853244"/>
              <a:gd name="connsiteX262" fmla="*/ 2333242 w 7966123"/>
              <a:gd name="connsiteY262" fmla="*/ 6507491 h 6853244"/>
              <a:gd name="connsiteX263" fmla="*/ 2266659 w 7966123"/>
              <a:gd name="connsiteY263" fmla="*/ 6488467 h 6853244"/>
              <a:gd name="connsiteX264" fmla="*/ 2113044 w 7966123"/>
              <a:gd name="connsiteY264" fmla="*/ 6385740 h 6853244"/>
              <a:gd name="connsiteX265" fmla="*/ 2049791 w 7966123"/>
              <a:gd name="connsiteY265" fmla="*/ 6365290 h 6853244"/>
              <a:gd name="connsiteX266" fmla="*/ 1948014 w 7966123"/>
              <a:gd name="connsiteY266" fmla="*/ 6313926 h 6853244"/>
              <a:gd name="connsiteX267" fmla="*/ 1891895 w 7966123"/>
              <a:gd name="connsiteY267" fmla="*/ 6268745 h 6853244"/>
              <a:gd name="connsiteX268" fmla="*/ 1800582 w 7966123"/>
              <a:gd name="connsiteY268" fmla="*/ 6218333 h 6853244"/>
              <a:gd name="connsiteX269" fmla="*/ 1704988 w 7966123"/>
              <a:gd name="connsiteY269" fmla="*/ 6174578 h 6853244"/>
              <a:gd name="connsiteX270" fmla="*/ 1504765 w 7966123"/>
              <a:gd name="connsiteY270" fmla="*/ 6063766 h 6853244"/>
              <a:gd name="connsiteX271" fmla="*/ 1471474 w 7966123"/>
              <a:gd name="connsiteY271" fmla="*/ 6012402 h 6853244"/>
              <a:gd name="connsiteX272" fmla="*/ 1353052 w 7966123"/>
              <a:gd name="connsiteY272" fmla="*/ 5896834 h 6853244"/>
              <a:gd name="connsiteX273" fmla="*/ 1262690 w 7966123"/>
              <a:gd name="connsiteY273" fmla="*/ 5874957 h 6853244"/>
              <a:gd name="connsiteX274" fmla="*/ 1182315 w 7966123"/>
              <a:gd name="connsiteY274" fmla="*/ 5813130 h 6853244"/>
              <a:gd name="connsiteX275" fmla="*/ 1106697 w 7966123"/>
              <a:gd name="connsiteY275" fmla="*/ 5755584 h 6853244"/>
              <a:gd name="connsiteX276" fmla="*/ 1037736 w 7966123"/>
              <a:gd name="connsiteY276" fmla="*/ 5689477 h 6853244"/>
              <a:gd name="connsiteX277" fmla="*/ 996360 w 7966123"/>
              <a:gd name="connsiteY277" fmla="*/ 5650479 h 6853244"/>
              <a:gd name="connsiteX278" fmla="*/ 973056 w 7966123"/>
              <a:gd name="connsiteY278" fmla="*/ 5629077 h 6853244"/>
              <a:gd name="connsiteX279" fmla="*/ 937387 w 7966123"/>
              <a:gd name="connsiteY279" fmla="*/ 5590554 h 6853244"/>
              <a:gd name="connsiteX280" fmla="*/ 919314 w 7966123"/>
              <a:gd name="connsiteY280" fmla="*/ 5580091 h 6853244"/>
              <a:gd name="connsiteX281" fmla="*/ 779015 w 7966123"/>
              <a:gd name="connsiteY281" fmla="*/ 5438841 h 6853244"/>
              <a:gd name="connsiteX282" fmla="*/ 615888 w 7966123"/>
              <a:gd name="connsiteY282" fmla="*/ 5207229 h 6853244"/>
              <a:gd name="connsiteX283" fmla="*/ 544550 w 7966123"/>
              <a:gd name="connsiteY283" fmla="*/ 5107356 h 6853244"/>
              <a:gd name="connsiteX284" fmla="*/ 522197 w 7966123"/>
              <a:gd name="connsiteY284" fmla="*/ 5033163 h 6853244"/>
              <a:gd name="connsiteX285" fmla="*/ 428506 w 7966123"/>
              <a:gd name="connsiteY285" fmla="*/ 4894291 h 6853244"/>
              <a:gd name="connsiteX286" fmla="*/ 427555 w 7966123"/>
              <a:gd name="connsiteY286" fmla="*/ 4850062 h 6853244"/>
              <a:gd name="connsiteX287" fmla="*/ 440396 w 7966123"/>
              <a:gd name="connsiteY287" fmla="*/ 4845306 h 6853244"/>
              <a:gd name="connsiteX288" fmla="*/ 384276 w 7966123"/>
              <a:gd name="connsiteY288" fmla="*/ 4792040 h 6853244"/>
              <a:gd name="connsiteX289" fmla="*/ 369057 w 7966123"/>
              <a:gd name="connsiteY289" fmla="*/ 4746859 h 6853244"/>
              <a:gd name="connsiteX290" fmla="*/ 333864 w 7966123"/>
              <a:gd name="connsiteY290" fmla="*/ 4677898 h 6853244"/>
              <a:gd name="connsiteX291" fmla="*/ 331486 w 7966123"/>
              <a:gd name="connsiteY291" fmla="*/ 4640802 h 6853244"/>
              <a:gd name="connsiteX292" fmla="*/ 332437 w 7966123"/>
              <a:gd name="connsiteY292" fmla="*/ 4617023 h 6853244"/>
              <a:gd name="connsiteX293" fmla="*/ 288683 w 7966123"/>
              <a:gd name="connsiteY293" fmla="*/ 4481004 h 6853244"/>
              <a:gd name="connsiteX294" fmla="*/ 246355 w 7966123"/>
              <a:gd name="connsiteY294" fmla="*/ 4398727 h 6853244"/>
              <a:gd name="connsiteX295" fmla="*/ 165030 w 7966123"/>
              <a:gd name="connsiteY295" fmla="*/ 4264135 h 6853244"/>
              <a:gd name="connsiteX296" fmla="*/ 142201 w 7966123"/>
              <a:gd name="connsiteY296" fmla="*/ 4204211 h 6853244"/>
              <a:gd name="connsiteX297" fmla="*/ 98923 w 7966123"/>
              <a:gd name="connsiteY297" fmla="*/ 4053925 h 6853244"/>
              <a:gd name="connsiteX298" fmla="*/ 92740 w 7966123"/>
              <a:gd name="connsiteY298" fmla="*/ 3964038 h 6853244"/>
              <a:gd name="connsiteX299" fmla="*/ 60875 w 7966123"/>
              <a:gd name="connsiteY299" fmla="*/ 3807569 h 6853244"/>
              <a:gd name="connsiteX300" fmla="*/ 43754 w 7966123"/>
              <a:gd name="connsiteY300" fmla="*/ 3739560 h 6853244"/>
              <a:gd name="connsiteX301" fmla="*/ 17121 w 7966123"/>
              <a:gd name="connsiteY301" fmla="*/ 3638735 h 6853244"/>
              <a:gd name="connsiteX302" fmla="*/ 5231 w 7966123"/>
              <a:gd name="connsiteY302" fmla="*/ 3482266 h 6853244"/>
              <a:gd name="connsiteX303" fmla="*/ 0 w 7966123"/>
              <a:gd name="connsiteY303" fmla="*/ 3434707 h 6853244"/>
              <a:gd name="connsiteX304" fmla="*/ 1902 w 7966123"/>
              <a:gd name="connsiteY304" fmla="*/ 3249703 h 6853244"/>
              <a:gd name="connsiteX305" fmla="*/ 13792 w 7966123"/>
              <a:gd name="connsiteY305" fmla="*/ 3117489 h 6853244"/>
              <a:gd name="connsiteX306" fmla="*/ 34242 w 7966123"/>
              <a:gd name="connsiteY306" fmla="*/ 3077540 h 6853244"/>
              <a:gd name="connsiteX307" fmla="*/ 18072 w 7966123"/>
              <a:gd name="connsiteY307" fmla="*/ 3053760 h 6853244"/>
              <a:gd name="connsiteX308" fmla="*/ 73241 w 7966123"/>
              <a:gd name="connsiteY308" fmla="*/ 3029505 h 6853244"/>
              <a:gd name="connsiteX309" fmla="*/ 36145 w 7966123"/>
              <a:gd name="connsiteY309" fmla="*/ 3007628 h 6853244"/>
              <a:gd name="connsiteX310" fmla="*/ 19975 w 7966123"/>
              <a:gd name="connsiteY310" fmla="*/ 2988129 h 6853244"/>
              <a:gd name="connsiteX311" fmla="*/ 32340 w 7966123"/>
              <a:gd name="connsiteY311" fmla="*/ 2831184 h 6853244"/>
              <a:gd name="connsiteX312" fmla="*/ 134592 w 7966123"/>
              <a:gd name="connsiteY312" fmla="*/ 2780296 h 6853244"/>
              <a:gd name="connsiteX313" fmla="*/ 85131 w 7966123"/>
              <a:gd name="connsiteY313" fmla="*/ 2766504 h 6853244"/>
              <a:gd name="connsiteX314" fmla="*/ 29487 w 7966123"/>
              <a:gd name="connsiteY314" fmla="*/ 2667106 h 6853244"/>
              <a:gd name="connsiteX315" fmla="*/ 25682 w 7966123"/>
              <a:gd name="connsiteY315" fmla="*/ 2631912 h 6853244"/>
              <a:gd name="connsiteX316" fmla="*/ 27109 w 7966123"/>
              <a:gd name="connsiteY316" fmla="*/ 2589109 h 6853244"/>
              <a:gd name="connsiteX317" fmla="*/ 37096 w 7966123"/>
              <a:gd name="connsiteY317" fmla="*/ 2554391 h 6853244"/>
              <a:gd name="connsiteX318" fmla="*/ 67534 w 7966123"/>
              <a:gd name="connsiteY318" fmla="*/ 2526807 h 6853244"/>
              <a:gd name="connsiteX319" fmla="*/ 32340 w 7966123"/>
              <a:gd name="connsiteY319" fmla="*/ 2494467 h 6853244"/>
              <a:gd name="connsiteX320" fmla="*/ 27109 w 7966123"/>
              <a:gd name="connsiteY320" fmla="*/ 2444054 h 6853244"/>
              <a:gd name="connsiteX321" fmla="*/ 91789 w 7966123"/>
              <a:gd name="connsiteY321" fmla="*/ 2369387 h 6853244"/>
              <a:gd name="connsiteX322" fmla="*/ 104154 w 7966123"/>
              <a:gd name="connsiteY322" fmla="*/ 2336096 h 6853244"/>
              <a:gd name="connsiteX323" fmla="*/ 113666 w 7966123"/>
              <a:gd name="connsiteY323" fmla="*/ 2299475 h 6853244"/>
              <a:gd name="connsiteX324" fmla="*/ 176919 w 7966123"/>
              <a:gd name="connsiteY324" fmla="*/ 2260952 h 6853244"/>
              <a:gd name="connsiteX325" fmla="*/ 184053 w 7966123"/>
              <a:gd name="connsiteY325" fmla="*/ 2240026 h 6853244"/>
              <a:gd name="connsiteX326" fmla="*/ 162652 w 7966123"/>
              <a:gd name="connsiteY326" fmla="*/ 2237173 h 6853244"/>
              <a:gd name="connsiteX327" fmla="*/ 131263 w 7966123"/>
              <a:gd name="connsiteY327" fmla="*/ 2240026 h 6853244"/>
              <a:gd name="connsiteX328" fmla="*/ 115093 w 7966123"/>
              <a:gd name="connsiteY328" fmla="*/ 2153469 h 6853244"/>
              <a:gd name="connsiteX329" fmla="*/ 151713 w 7966123"/>
              <a:gd name="connsiteY329" fmla="*/ 2122080 h 6853244"/>
              <a:gd name="connsiteX330" fmla="*/ 189760 w 7966123"/>
              <a:gd name="connsiteY330" fmla="*/ 2112569 h 6853244"/>
              <a:gd name="connsiteX331" fmla="*/ 138397 w 7966123"/>
              <a:gd name="connsiteY331" fmla="*/ 2102106 h 6853244"/>
              <a:gd name="connsiteX332" fmla="*/ 107483 w 7966123"/>
              <a:gd name="connsiteY332" fmla="*/ 2070241 h 6853244"/>
              <a:gd name="connsiteX333" fmla="*/ 158847 w 7966123"/>
              <a:gd name="connsiteY333" fmla="*/ 2038852 h 6853244"/>
              <a:gd name="connsiteX334" fmla="*/ 142677 w 7966123"/>
              <a:gd name="connsiteY334" fmla="*/ 2016499 h 6853244"/>
              <a:gd name="connsiteX335" fmla="*/ 144104 w 7966123"/>
              <a:gd name="connsiteY335" fmla="*/ 1966087 h 6853244"/>
              <a:gd name="connsiteX336" fmla="*/ 190711 w 7966123"/>
              <a:gd name="connsiteY336" fmla="*/ 1897602 h 6853244"/>
              <a:gd name="connsiteX337" fmla="*/ 210686 w 7966123"/>
              <a:gd name="connsiteY337" fmla="*/ 1870493 h 6853244"/>
              <a:gd name="connsiteX338" fmla="*/ 199272 w 7966123"/>
              <a:gd name="connsiteY338" fmla="*/ 1861933 h 6853244"/>
              <a:gd name="connsiteX339" fmla="*/ 166456 w 7966123"/>
              <a:gd name="connsiteY339" fmla="*/ 1913772 h 6853244"/>
              <a:gd name="connsiteX340" fmla="*/ 148859 w 7966123"/>
              <a:gd name="connsiteY340" fmla="*/ 1890468 h 6853244"/>
              <a:gd name="connsiteX341" fmla="*/ 165505 w 7966123"/>
              <a:gd name="connsiteY341" fmla="*/ 1861457 h 6853244"/>
              <a:gd name="connsiteX342" fmla="*/ 213064 w 7966123"/>
              <a:gd name="connsiteY342" fmla="*/ 1840056 h 6853244"/>
              <a:gd name="connsiteX343" fmla="*/ 227807 w 7966123"/>
              <a:gd name="connsiteY343" fmla="*/ 1820081 h 6853244"/>
              <a:gd name="connsiteX344" fmla="*/ 260623 w 7966123"/>
              <a:gd name="connsiteY344" fmla="*/ 1777754 h 6853244"/>
              <a:gd name="connsiteX345" fmla="*/ 219722 w 7966123"/>
              <a:gd name="connsiteY345" fmla="*/ 1768717 h 6853244"/>
              <a:gd name="connsiteX346" fmla="*/ 254440 w 7966123"/>
              <a:gd name="connsiteY346" fmla="*/ 1747791 h 6853244"/>
              <a:gd name="connsiteX347" fmla="*/ 231612 w 7966123"/>
              <a:gd name="connsiteY347" fmla="*/ 1711646 h 6853244"/>
              <a:gd name="connsiteX348" fmla="*/ 226381 w 7966123"/>
              <a:gd name="connsiteY348" fmla="*/ 1730670 h 6853244"/>
              <a:gd name="connsiteX349" fmla="*/ 211637 w 7966123"/>
              <a:gd name="connsiteY349" fmla="*/ 1749218 h 6853244"/>
              <a:gd name="connsiteX350" fmla="*/ 207357 w 7966123"/>
              <a:gd name="connsiteY350" fmla="*/ 1725439 h 6853244"/>
              <a:gd name="connsiteX351" fmla="*/ 252062 w 7966123"/>
              <a:gd name="connsiteY351" fmla="*/ 1657905 h 6853244"/>
              <a:gd name="connsiteX352" fmla="*/ 272988 w 7966123"/>
              <a:gd name="connsiteY352" fmla="*/ 1617480 h 6853244"/>
              <a:gd name="connsiteX353" fmla="*/ 322450 w 7966123"/>
              <a:gd name="connsiteY353" fmla="*/ 1605114 h 6853244"/>
              <a:gd name="connsiteX354" fmla="*/ 336242 w 7966123"/>
              <a:gd name="connsiteY354" fmla="*/ 1504765 h 6853244"/>
              <a:gd name="connsiteX355" fmla="*/ 285354 w 7966123"/>
              <a:gd name="connsiteY355" fmla="*/ 1477657 h 6853244"/>
              <a:gd name="connsiteX356" fmla="*/ 307706 w 7966123"/>
              <a:gd name="connsiteY356" fmla="*/ 1436756 h 6853244"/>
              <a:gd name="connsiteX357" fmla="*/ 334815 w 7966123"/>
              <a:gd name="connsiteY357" fmla="*/ 1472425 h 6853244"/>
              <a:gd name="connsiteX358" fmla="*/ 398544 w 7966123"/>
              <a:gd name="connsiteY358" fmla="*/ 1457206 h 6853244"/>
              <a:gd name="connsiteX359" fmla="*/ 364302 w 7966123"/>
              <a:gd name="connsiteY359" fmla="*/ 1437231 h 6853244"/>
              <a:gd name="connsiteX360" fmla="*/ 397117 w 7966123"/>
              <a:gd name="connsiteY360" fmla="*/ 1426293 h 6853244"/>
              <a:gd name="connsiteX361" fmla="*/ 366679 w 7966123"/>
              <a:gd name="connsiteY361" fmla="*/ 1373978 h 6853244"/>
              <a:gd name="connsiteX362" fmla="*/ 392361 w 7966123"/>
              <a:gd name="connsiteY362" fmla="*/ 1356857 h 6853244"/>
              <a:gd name="connsiteX363" fmla="*/ 376191 w 7966123"/>
              <a:gd name="connsiteY363" fmla="*/ 1337833 h 6853244"/>
              <a:gd name="connsiteX364" fmla="*/ 346705 w 7966123"/>
              <a:gd name="connsiteY364" fmla="*/ 1359235 h 6853244"/>
              <a:gd name="connsiteX365" fmla="*/ 382850 w 7966123"/>
              <a:gd name="connsiteY365" fmla="*/ 1274104 h 6853244"/>
              <a:gd name="connsiteX366" fmla="*/ 382850 w 7966123"/>
              <a:gd name="connsiteY366" fmla="*/ 1317858 h 6853244"/>
              <a:gd name="connsiteX367" fmla="*/ 389983 w 7966123"/>
              <a:gd name="connsiteY367" fmla="*/ 1321188 h 6853244"/>
              <a:gd name="connsiteX368" fmla="*/ 407580 w 7966123"/>
              <a:gd name="connsiteY368" fmla="*/ 1284092 h 6853244"/>
              <a:gd name="connsiteX369" fmla="*/ 424701 w 7966123"/>
              <a:gd name="connsiteY369" fmla="*/ 1266019 h 6853244"/>
              <a:gd name="connsiteX370" fmla="*/ 442298 w 7966123"/>
              <a:gd name="connsiteY370" fmla="*/ 1256507 h 6853244"/>
              <a:gd name="connsiteX371" fmla="*/ 509356 w 7966123"/>
              <a:gd name="connsiteY371" fmla="*/ 1217985 h 6853244"/>
              <a:gd name="connsiteX372" fmla="*/ 478919 w 7966123"/>
              <a:gd name="connsiteY372" fmla="*/ 1190400 h 6853244"/>
              <a:gd name="connsiteX373" fmla="*/ 483674 w 7966123"/>
              <a:gd name="connsiteY373" fmla="*/ 1160438 h 6853244"/>
              <a:gd name="connsiteX374" fmla="*/ 548355 w 7966123"/>
              <a:gd name="connsiteY374" fmla="*/ 1100990 h 6853244"/>
              <a:gd name="connsiteX375" fmla="*/ 502222 w 7966123"/>
              <a:gd name="connsiteY375" fmla="*/ 1098612 h 6853244"/>
              <a:gd name="connsiteX376" fmla="*/ 545977 w 7966123"/>
              <a:gd name="connsiteY376" fmla="*/ 1056284 h 6853244"/>
              <a:gd name="connsiteX377" fmla="*/ 551684 w 7966123"/>
              <a:gd name="connsiteY377" fmla="*/ 993982 h 6853244"/>
              <a:gd name="connsiteX378" fmla="*/ 626351 w 7966123"/>
              <a:gd name="connsiteY378" fmla="*/ 1003018 h 6853244"/>
              <a:gd name="connsiteX379" fmla="*/ 575939 w 7966123"/>
              <a:gd name="connsiteY379" fmla="*/ 1008250 h 6853244"/>
              <a:gd name="connsiteX380" fmla="*/ 566427 w 7966123"/>
              <a:gd name="connsiteY380" fmla="*/ 995884 h 6853244"/>
              <a:gd name="connsiteX381" fmla="*/ 620169 w 7966123"/>
              <a:gd name="connsiteY381" fmla="*/ 961166 h 6853244"/>
              <a:gd name="connsiteX382" fmla="*/ 591158 w 7966123"/>
              <a:gd name="connsiteY382" fmla="*/ 908376 h 6853244"/>
              <a:gd name="connsiteX383" fmla="*/ 668679 w 7966123"/>
              <a:gd name="connsiteY383" fmla="*/ 884596 h 6853244"/>
              <a:gd name="connsiteX384" fmla="*/ 669154 w 7966123"/>
              <a:gd name="connsiteY384" fmla="*/ 824197 h 6853244"/>
              <a:gd name="connsiteX385" fmla="*/ 684373 w 7966123"/>
              <a:gd name="connsiteY385" fmla="*/ 766650 h 6853244"/>
              <a:gd name="connsiteX386" fmla="*/ 759992 w 7966123"/>
              <a:gd name="connsiteY386" fmla="*/ 753334 h 6853244"/>
              <a:gd name="connsiteX387" fmla="*/ 762845 w 7966123"/>
              <a:gd name="connsiteY387" fmla="*/ 735737 h 6853244"/>
              <a:gd name="connsiteX388" fmla="*/ 733359 w 7966123"/>
              <a:gd name="connsiteY388" fmla="*/ 710531 h 6853244"/>
              <a:gd name="connsiteX389" fmla="*/ 803271 w 7966123"/>
              <a:gd name="connsiteY389" fmla="*/ 686276 h 6853244"/>
              <a:gd name="connsiteX390" fmla="*/ 828001 w 7966123"/>
              <a:gd name="connsiteY390" fmla="*/ 653460 h 6853244"/>
              <a:gd name="connsiteX391" fmla="*/ 763321 w 7966123"/>
              <a:gd name="connsiteY391" fmla="*/ 685800 h 6853244"/>
              <a:gd name="connsiteX392" fmla="*/ 758565 w 7966123"/>
              <a:gd name="connsiteY392" fmla="*/ 680093 h 6853244"/>
              <a:gd name="connsiteX393" fmla="*/ 788052 w 7966123"/>
              <a:gd name="connsiteY393" fmla="*/ 645851 h 6853244"/>
              <a:gd name="connsiteX394" fmla="*/ 815636 w 7966123"/>
              <a:gd name="connsiteY394" fmla="*/ 595914 h 6853244"/>
              <a:gd name="connsiteX395" fmla="*/ 865573 w 7966123"/>
              <a:gd name="connsiteY395" fmla="*/ 561671 h 6853244"/>
              <a:gd name="connsiteX396" fmla="*/ 915510 w 7966123"/>
              <a:gd name="connsiteY396" fmla="*/ 493662 h 6853244"/>
              <a:gd name="connsiteX397" fmla="*/ 938814 w 7966123"/>
              <a:gd name="connsiteY397" fmla="*/ 453237 h 6853244"/>
              <a:gd name="connsiteX398" fmla="*/ 1016335 w 7966123"/>
              <a:gd name="connsiteY398" fmla="*/ 366679 h 6853244"/>
              <a:gd name="connsiteX399" fmla="*/ 1077210 w 7966123"/>
              <a:gd name="connsiteY399" fmla="*/ 282500 h 6853244"/>
              <a:gd name="connsiteX400" fmla="*/ 1106697 w 7966123"/>
              <a:gd name="connsiteY400" fmla="*/ 286780 h 6853244"/>
              <a:gd name="connsiteX401" fmla="*/ 1071979 w 7966123"/>
              <a:gd name="connsiteY401" fmla="*/ 360972 h 6853244"/>
              <a:gd name="connsiteX402" fmla="*/ 1138086 w 7966123"/>
              <a:gd name="connsiteY402" fmla="*/ 299146 h 6853244"/>
              <a:gd name="connsiteX403" fmla="*/ 1160914 w 7966123"/>
              <a:gd name="connsiteY403" fmla="*/ 344327 h 6853244"/>
              <a:gd name="connsiteX404" fmla="*/ 1193730 w 7966123"/>
              <a:gd name="connsiteY404" fmla="*/ 345278 h 6853244"/>
              <a:gd name="connsiteX405" fmla="*/ 1232252 w 7966123"/>
              <a:gd name="connsiteY405" fmla="*/ 301048 h 6853244"/>
              <a:gd name="connsiteX406" fmla="*/ 1191352 w 7966123"/>
              <a:gd name="connsiteY406" fmla="*/ 303902 h 6853244"/>
              <a:gd name="connsiteX407" fmla="*/ 1164243 w 7966123"/>
              <a:gd name="connsiteY407" fmla="*/ 306755 h 6853244"/>
              <a:gd name="connsiteX408" fmla="*/ 1104794 w 7966123"/>
              <a:gd name="connsiteY408" fmla="*/ 287732 h 6853244"/>
              <a:gd name="connsiteX409" fmla="*/ 1116684 w 7966123"/>
              <a:gd name="connsiteY409" fmla="*/ 267281 h 6853244"/>
              <a:gd name="connsiteX410" fmla="*/ 1237959 w 7966123"/>
              <a:gd name="connsiteY410" fmla="*/ 257769 h 6853244"/>
              <a:gd name="connsiteX411" fmla="*/ 1301213 w 7966123"/>
              <a:gd name="connsiteY411" fmla="*/ 257769 h 6853244"/>
              <a:gd name="connsiteX412" fmla="*/ 1267446 w 7966123"/>
              <a:gd name="connsiteY412" fmla="*/ 192614 h 6853244"/>
              <a:gd name="connsiteX413" fmla="*/ 1314529 w 7966123"/>
              <a:gd name="connsiteY413" fmla="*/ 151237 h 6853244"/>
              <a:gd name="connsiteX414" fmla="*/ 1255556 w 7966123"/>
              <a:gd name="connsiteY414" fmla="*/ 140299 h 6853244"/>
              <a:gd name="connsiteX415" fmla="*/ 1270299 w 7966123"/>
              <a:gd name="connsiteY415" fmla="*/ 177870 h 6853244"/>
              <a:gd name="connsiteX416" fmla="*/ 1233679 w 7966123"/>
              <a:gd name="connsiteY416" fmla="*/ 144579 h 6853244"/>
              <a:gd name="connsiteX417" fmla="*/ 1321663 w 7966123"/>
              <a:gd name="connsiteY417" fmla="*/ 100825 h 6853244"/>
              <a:gd name="connsiteX418" fmla="*/ 1327370 w 7966123"/>
              <a:gd name="connsiteY418" fmla="*/ 107008 h 6853244"/>
              <a:gd name="connsiteX419" fmla="*/ 1350674 w 7966123"/>
              <a:gd name="connsiteY419" fmla="*/ 121275 h 6853244"/>
              <a:gd name="connsiteX420" fmla="*/ 1398709 w 7966123"/>
              <a:gd name="connsiteY420" fmla="*/ 91313 h 6853244"/>
              <a:gd name="connsiteX421" fmla="*/ 1395379 w 7966123"/>
              <a:gd name="connsiteY421" fmla="*/ 48035 h 6853244"/>
              <a:gd name="connsiteX422" fmla="*/ 1396331 w 7966123"/>
              <a:gd name="connsiteY422" fmla="*/ 48986 h 6853244"/>
              <a:gd name="connsiteX423" fmla="*/ 1509521 w 7966123"/>
              <a:gd name="connsiteY423" fmla="*/ 41852 h 6853244"/>
              <a:gd name="connsiteX424" fmla="*/ 1487168 w 7966123"/>
              <a:gd name="connsiteY424" fmla="*/ 10463 h 6853244"/>
              <a:gd name="connsiteX425" fmla="*/ 1497156 w 7966123"/>
              <a:gd name="connsiteY425" fmla="*/ 0 h 6853244"/>
              <a:gd name="connsiteX426" fmla="*/ 1550422 w 7966123"/>
              <a:gd name="connsiteY426" fmla="*/ 43279 h 6853244"/>
              <a:gd name="connsiteX427" fmla="*/ 1548519 w 7966123"/>
              <a:gd name="connsiteY427" fmla="*/ 55168 h 6853244"/>
              <a:gd name="connsiteX428" fmla="*/ 1492400 w 7966123"/>
              <a:gd name="connsiteY428" fmla="*/ 114617 h 6853244"/>
              <a:gd name="connsiteX429" fmla="*/ 1474327 w 7966123"/>
              <a:gd name="connsiteY429" fmla="*/ 146957 h 6853244"/>
              <a:gd name="connsiteX430" fmla="*/ 1461011 w 7966123"/>
              <a:gd name="connsiteY430" fmla="*/ 110337 h 6853244"/>
              <a:gd name="connsiteX431" fmla="*/ 1450072 w 7966123"/>
              <a:gd name="connsiteY431" fmla="*/ 118897 h 6853244"/>
              <a:gd name="connsiteX432" fmla="*/ 1464340 w 7966123"/>
              <a:gd name="connsiteY432" fmla="*/ 148860 h 6853244"/>
              <a:gd name="connsiteX433" fmla="*/ 1404891 w 7966123"/>
              <a:gd name="connsiteY433" fmla="*/ 202601 h 6853244"/>
              <a:gd name="connsiteX434" fmla="*/ 1406794 w 7966123"/>
              <a:gd name="connsiteY434" fmla="*/ 236844 h 6853244"/>
              <a:gd name="connsiteX435" fmla="*/ 1358284 w 7966123"/>
              <a:gd name="connsiteY435" fmla="*/ 228759 h 6853244"/>
              <a:gd name="connsiteX436" fmla="*/ 1326419 w 7966123"/>
              <a:gd name="connsiteY436" fmla="*/ 284403 h 6853244"/>
              <a:gd name="connsiteX437" fmla="*/ 1334028 w 7966123"/>
              <a:gd name="connsiteY437" fmla="*/ 287732 h 6853244"/>
              <a:gd name="connsiteX438" fmla="*/ 1324041 w 7966123"/>
              <a:gd name="connsiteY438" fmla="*/ 320547 h 6853244"/>
              <a:gd name="connsiteX439" fmla="*/ 1200388 w 7966123"/>
              <a:gd name="connsiteY439" fmla="*/ 439920 h 6853244"/>
              <a:gd name="connsiteX440" fmla="*/ 1237008 w 7966123"/>
              <a:gd name="connsiteY440" fmla="*/ 448481 h 6853244"/>
              <a:gd name="connsiteX441" fmla="*/ 1237008 w 7966123"/>
              <a:gd name="connsiteY441" fmla="*/ 455139 h 6853244"/>
              <a:gd name="connsiteX442" fmla="*/ 1204193 w 7966123"/>
              <a:gd name="connsiteY442" fmla="*/ 463224 h 6853244"/>
              <a:gd name="connsiteX443" fmla="*/ 1206570 w 7966123"/>
              <a:gd name="connsiteY443" fmla="*/ 495564 h 6853244"/>
              <a:gd name="connsiteX444" fmla="*/ 1198485 w 7966123"/>
              <a:gd name="connsiteY444" fmla="*/ 499369 h 6853244"/>
              <a:gd name="connsiteX445" fmla="*/ 1169950 w 7966123"/>
              <a:gd name="connsiteY445" fmla="*/ 467029 h 6853244"/>
              <a:gd name="connsiteX446" fmla="*/ 1136183 w 7966123"/>
              <a:gd name="connsiteY446" fmla="*/ 536941 h 6853244"/>
              <a:gd name="connsiteX447" fmla="*/ 1177559 w 7966123"/>
              <a:gd name="connsiteY447" fmla="*/ 588304 h 6853244"/>
              <a:gd name="connsiteX448" fmla="*/ 1091002 w 7966123"/>
              <a:gd name="connsiteY448" fmla="*/ 588304 h 6853244"/>
              <a:gd name="connsiteX449" fmla="*/ 1103368 w 7966123"/>
              <a:gd name="connsiteY449" fmla="*/ 651082 h 6853244"/>
              <a:gd name="connsiteX450" fmla="*/ 1051528 w 7966123"/>
              <a:gd name="connsiteY450" fmla="*/ 738115 h 6853244"/>
              <a:gd name="connsiteX451" fmla="*/ 975910 w 7966123"/>
              <a:gd name="connsiteY451" fmla="*/ 728603 h 6853244"/>
              <a:gd name="connsiteX452" fmla="*/ 949277 w 7966123"/>
              <a:gd name="connsiteY452" fmla="*/ 771406 h 6853244"/>
              <a:gd name="connsiteX453" fmla="*/ 1012054 w 7966123"/>
              <a:gd name="connsiteY453" fmla="*/ 785674 h 6853244"/>
              <a:gd name="connsiteX454" fmla="*/ 1011579 w 7966123"/>
              <a:gd name="connsiteY454" fmla="*/ 795661 h 6853244"/>
              <a:gd name="connsiteX455" fmla="*/ 977812 w 7966123"/>
              <a:gd name="connsiteY455" fmla="*/ 797564 h 6853244"/>
              <a:gd name="connsiteX456" fmla="*/ 988750 w 7966123"/>
              <a:gd name="connsiteY456" fmla="*/ 802319 h 6853244"/>
              <a:gd name="connsiteX457" fmla="*/ 970678 w 7966123"/>
              <a:gd name="connsiteY457" fmla="*/ 837989 h 6853244"/>
              <a:gd name="connsiteX458" fmla="*/ 968776 w 7966123"/>
              <a:gd name="connsiteY458" fmla="*/ 858915 h 6853244"/>
              <a:gd name="connsiteX459" fmla="*/ 935009 w 7966123"/>
              <a:gd name="connsiteY459" fmla="*/ 885548 h 6853244"/>
              <a:gd name="connsiteX460" fmla="*/ 916461 w 7966123"/>
              <a:gd name="connsiteY460" fmla="*/ 859390 h 6853244"/>
              <a:gd name="connsiteX461" fmla="*/ 905047 w 7966123"/>
              <a:gd name="connsiteY461" fmla="*/ 827526 h 6853244"/>
              <a:gd name="connsiteX462" fmla="*/ 853683 w 7966123"/>
              <a:gd name="connsiteY462" fmla="*/ 901242 h 6853244"/>
              <a:gd name="connsiteX463" fmla="*/ 883645 w 7966123"/>
              <a:gd name="connsiteY463" fmla="*/ 929302 h 6853244"/>
              <a:gd name="connsiteX464" fmla="*/ 869853 w 7966123"/>
              <a:gd name="connsiteY464" fmla="*/ 938814 h 6853244"/>
              <a:gd name="connsiteX465" fmla="*/ 893157 w 7966123"/>
              <a:gd name="connsiteY465" fmla="*/ 997787 h 6853244"/>
              <a:gd name="connsiteX466" fmla="*/ 837037 w 7966123"/>
              <a:gd name="connsiteY466" fmla="*/ 1015859 h 6853244"/>
              <a:gd name="connsiteX467" fmla="*/ 831330 w 7966123"/>
              <a:gd name="connsiteY467" fmla="*/ 961642 h 6853244"/>
              <a:gd name="connsiteX468" fmla="*/ 817538 w 7966123"/>
              <a:gd name="connsiteY468" fmla="*/ 963069 h 6853244"/>
              <a:gd name="connsiteX469" fmla="*/ 817538 w 7966123"/>
              <a:gd name="connsiteY469" fmla="*/ 1045346 h 6853244"/>
              <a:gd name="connsiteX470" fmla="*/ 857488 w 7966123"/>
              <a:gd name="connsiteY470" fmla="*/ 1048675 h 6853244"/>
              <a:gd name="connsiteX471" fmla="*/ 830855 w 7966123"/>
              <a:gd name="connsiteY471" fmla="*/ 1093380 h 6853244"/>
              <a:gd name="connsiteX472" fmla="*/ 801368 w 7966123"/>
              <a:gd name="connsiteY472" fmla="*/ 1075783 h 6853244"/>
              <a:gd name="connsiteX473" fmla="*/ 775211 w 7966123"/>
              <a:gd name="connsiteY473" fmla="*/ 1038687 h 6853244"/>
              <a:gd name="connsiteX474" fmla="*/ 757138 w 7966123"/>
              <a:gd name="connsiteY474" fmla="*/ 1088149 h 6853244"/>
              <a:gd name="connsiteX475" fmla="*/ 768077 w 7966123"/>
              <a:gd name="connsiteY475" fmla="*/ 1082442 h 6853244"/>
              <a:gd name="connsiteX476" fmla="*/ 808978 w 7966123"/>
              <a:gd name="connsiteY476" fmla="*/ 1133805 h 6853244"/>
              <a:gd name="connsiteX477" fmla="*/ 780918 w 7966123"/>
              <a:gd name="connsiteY477" fmla="*/ 1160438 h 6853244"/>
              <a:gd name="connsiteX478" fmla="*/ 787576 w 7966123"/>
              <a:gd name="connsiteY478" fmla="*/ 1187547 h 6853244"/>
              <a:gd name="connsiteX479" fmla="*/ 744298 w 7966123"/>
              <a:gd name="connsiteY479" fmla="*/ 1187547 h 6853244"/>
              <a:gd name="connsiteX480" fmla="*/ 716713 w 7966123"/>
              <a:gd name="connsiteY480" fmla="*/ 1218460 h 6853244"/>
              <a:gd name="connsiteX481" fmla="*/ 683898 w 7966123"/>
              <a:gd name="connsiteY481" fmla="*/ 1267446 h 6853244"/>
              <a:gd name="connsiteX482" fmla="*/ 683898 w 7966123"/>
              <a:gd name="connsiteY482" fmla="*/ 1265544 h 6853244"/>
              <a:gd name="connsiteX483" fmla="*/ 709104 w 7966123"/>
              <a:gd name="connsiteY483" fmla="*/ 1327370 h 6853244"/>
              <a:gd name="connsiteX484" fmla="*/ 700068 w 7966123"/>
              <a:gd name="connsiteY484" fmla="*/ 1336882 h 6853244"/>
              <a:gd name="connsiteX485" fmla="*/ 647277 w 7966123"/>
              <a:gd name="connsiteY485" fmla="*/ 1312627 h 6853244"/>
              <a:gd name="connsiteX486" fmla="*/ 614937 w 7966123"/>
              <a:gd name="connsiteY486" fmla="*/ 1351150 h 6853244"/>
              <a:gd name="connsiteX487" fmla="*/ 668679 w 7966123"/>
              <a:gd name="connsiteY487" fmla="*/ 1345918 h 6853244"/>
              <a:gd name="connsiteX488" fmla="*/ 699592 w 7966123"/>
              <a:gd name="connsiteY488" fmla="*/ 1379685 h 6853244"/>
              <a:gd name="connsiteX489" fmla="*/ 673435 w 7966123"/>
              <a:gd name="connsiteY489" fmla="*/ 1427244 h 6853244"/>
              <a:gd name="connsiteX490" fmla="*/ 695312 w 7966123"/>
              <a:gd name="connsiteY490" fmla="*/ 1508570 h 6853244"/>
              <a:gd name="connsiteX491" fmla="*/ 573085 w 7966123"/>
              <a:gd name="connsiteY491" fmla="*/ 1551849 h 6853244"/>
              <a:gd name="connsiteX492" fmla="*/ 612084 w 7966123"/>
              <a:gd name="connsiteY492" fmla="*/ 1598932 h 6853244"/>
              <a:gd name="connsiteX493" fmla="*/ 586877 w 7966123"/>
              <a:gd name="connsiteY493" fmla="*/ 1672648 h 6853244"/>
              <a:gd name="connsiteX494" fmla="*/ 640619 w 7966123"/>
              <a:gd name="connsiteY494" fmla="*/ 1687392 h 6853244"/>
              <a:gd name="connsiteX495" fmla="*/ 609230 w 7966123"/>
              <a:gd name="connsiteY495" fmla="*/ 1706891 h 6853244"/>
              <a:gd name="connsiteX496" fmla="*/ 570232 w 7966123"/>
              <a:gd name="connsiteY496" fmla="*/ 1738755 h 6853244"/>
              <a:gd name="connsiteX497" fmla="*/ 500796 w 7966123"/>
              <a:gd name="connsiteY497" fmla="*/ 1755401 h 6853244"/>
              <a:gd name="connsiteX498" fmla="*/ 497942 w 7966123"/>
              <a:gd name="connsiteY498" fmla="*/ 1743511 h 6853244"/>
              <a:gd name="connsiteX499" fmla="*/ 472260 w 7966123"/>
              <a:gd name="connsiteY499" fmla="*/ 1780131 h 6853244"/>
              <a:gd name="connsiteX500" fmla="*/ 564049 w 7966123"/>
              <a:gd name="connsiteY500" fmla="*/ 1811045 h 6853244"/>
              <a:gd name="connsiteX501" fmla="*/ 588304 w 7966123"/>
              <a:gd name="connsiteY501" fmla="*/ 1898078 h 6853244"/>
              <a:gd name="connsiteX502" fmla="*/ 516490 w 7966123"/>
              <a:gd name="connsiteY502" fmla="*/ 1916150 h 6853244"/>
              <a:gd name="connsiteX503" fmla="*/ 513637 w 7966123"/>
              <a:gd name="connsiteY503" fmla="*/ 1928991 h 6853244"/>
              <a:gd name="connsiteX504" fmla="*/ 584024 w 7966123"/>
              <a:gd name="connsiteY504" fmla="*/ 1967038 h 6853244"/>
              <a:gd name="connsiteX505" fmla="*/ 495564 w 7966123"/>
              <a:gd name="connsiteY505" fmla="*/ 1992244 h 6853244"/>
              <a:gd name="connsiteX506" fmla="*/ 503649 w 7966123"/>
              <a:gd name="connsiteY506" fmla="*/ 2017451 h 6853244"/>
              <a:gd name="connsiteX507" fmla="*/ 538367 w 7966123"/>
              <a:gd name="connsiteY507" fmla="*/ 1987488 h 6853244"/>
              <a:gd name="connsiteX508" fmla="*/ 531709 w 7966123"/>
              <a:gd name="connsiteY508" fmla="*/ 2086887 h 6853244"/>
              <a:gd name="connsiteX509" fmla="*/ 529807 w 7966123"/>
              <a:gd name="connsiteY509" fmla="*/ 2098776 h 6853244"/>
              <a:gd name="connsiteX510" fmla="*/ 489382 w 7966123"/>
              <a:gd name="connsiteY510" fmla="*/ 2176297 h 6853244"/>
              <a:gd name="connsiteX511" fmla="*/ 473211 w 7966123"/>
              <a:gd name="connsiteY511" fmla="*/ 2190090 h 6853244"/>
              <a:gd name="connsiteX512" fmla="*/ 455139 w 7966123"/>
              <a:gd name="connsiteY512" fmla="*/ 2217198 h 6853244"/>
              <a:gd name="connsiteX513" fmla="*/ 484150 w 7966123"/>
              <a:gd name="connsiteY513" fmla="*/ 2211491 h 6853244"/>
              <a:gd name="connsiteX514" fmla="*/ 502698 w 7966123"/>
              <a:gd name="connsiteY514" fmla="*/ 2202455 h 6853244"/>
              <a:gd name="connsiteX515" fmla="*/ 514112 w 7966123"/>
              <a:gd name="connsiteY515" fmla="*/ 2208638 h 6853244"/>
              <a:gd name="connsiteX516" fmla="*/ 491284 w 7966123"/>
              <a:gd name="connsiteY516" fmla="*/ 2248112 h 6853244"/>
              <a:gd name="connsiteX517" fmla="*/ 471309 w 7966123"/>
              <a:gd name="connsiteY517" fmla="*/ 2290439 h 6853244"/>
              <a:gd name="connsiteX518" fmla="*/ 473687 w 7966123"/>
              <a:gd name="connsiteY518" fmla="*/ 2322779 h 6853244"/>
              <a:gd name="connsiteX519" fmla="*/ 496040 w 7966123"/>
              <a:gd name="connsiteY519" fmla="*/ 2316121 h 6853244"/>
              <a:gd name="connsiteX520" fmla="*/ 487004 w 7966123"/>
              <a:gd name="connsiteY520" fmla="*/ 2387935 h 6853244"/>
              <a:gd name="connsiteX521" fmla="*/ 465602 w 7966123"/>
              <a:gd name="connsiteY521" fmla="*/ 2428360 h 6853244"/>
              <a:gd name="connsiteX522" fmla="*/ 415665 w 7966123"/>
              <a:gd name="connsiteY522" fmla="*/ 2432640 h 6853244"/>
              <a:gd name="connsiteX523" fmla="*/ 473211 w 7966123"/>
              <a:gd name="connsiteY523" fmla="*/ 2485431 h 6853244"/>
              <a:gd name="connsiteX524" fmla="*/ 395215 w 7966123"/>
              <a:gd name="connsiteY524" fmla="*/ 2501125 h 6853244"/>
              <a:gd name="connsiteX525" fmla="*/ 424226 w 7966123"/>
              <a:gd name="connsiteY525" fmla="*/ 2549635 h 6853244"/>
              <a:gd name="connsiteX526" fmla="*/ 424226 w 7966123"/>
              <a:gd name="connsiteY526" fmla="*/ 2549635 h 6853244"/>
              <a:gd name="connsiteX527" fmla="*/ 610181 w 7966123"/>
              <a:gd name="connsiteY527" fmla="*/ 3640162 h 6853244"/>
              <a:gd name="connsiteX528" fmla="*/ 599243 w 7966123"/>
              <a:gd name="connsiteY528" fmla="*/ 3645869 h 6853244"/>
              <a:gd name="connsiteX529" fmla="*/ 662496 w 7966123"/>
              <a:gd name="connsiteY529" fmla="*/ 3841336 h 6853244"/>
              <a:gd name="connsiteX530" fmla="*/ 684849 w 7966123"/>
              <a:gd name="connsiteY530" fmla="*/ 3823739 h 6853244"/>
              <a:gd name="connsiteX531" fmla="*/ 664398 w 7966123"/>
              <a:gd name="connsiteY531" fmla="*/ 3638260 h 6853244"/>
              <a:gd name="connsiteX532" fmla="*/ 642521 w 7966123"/>
              <a:gd name="connsiteY532" fmla="*/ 3667746 h 6853244"/>
              <a:gd name="connsiteX533" fmla="*/ 610181 w 7966123"/>
              <a:gd name="connsiteY533" fmla="*/ 3640162 h 6853244"/>
              <a:gd name="connsiteX534" fmla="*/ 6476577 w 7966123"/>
              <a:gd name="connsiteY534" fmla="*/ 5125903 h 6853244"/>
              <a:gd name="connsiteX535" fmla="*/ 6480382 w 7966123"/>
              <a:gd name="connsiteY535" fmla="*/ 5136367 h 6853244"/>
              <a:gd name="connsiteX536" fmla="*/ 6496552 w 7966123"/>
              <a:gd name="connsiteY536" fmla="*/ 5111636 h 6853244"/>
              <a:gd name="connsiteX537" fmla="*/ 6552196 w 7966123"/>
              <a:gd name="connsiteY537" fmla="*/ 5036017 h 6853244"/>
              <a:gd name="connsiteX538" fmla="*/ 6568366 w 7966123"/>
              <a:gd name="connsiteY538" fmla="*/ 5011286 h 6853244"/>
              <a:gd name="connsiteX539" fmla="*/ 6497027 w 7966123"/>
              <a:gd name="connsiteY539" fmla="*/ 5026505 h 6853244"/>
              <a:gd name="connsiteX540" fmla="*/ 6476577 w 7966123"/>
              <a:gd name="connsiteY540" fmla="*/ 5125903 h 6853244"/>
              <a:gd name="connsiteX541" fmla="*/ 559293 w 7966123"/>
              <a:gd name="connsiteY541" fmla="*/ 1162341 h 6853244"/>
              <a:gd name="connsiteX542" fmla="*/ 555013 w 7966123"/>
              <a:gd name="connsiteY542" fmla="*/ 1178511 h 6853244"/>
              <a:gd name="connsiteX543" fmla="*/ 605901 w 7966123"/>
              <a:gd name="connsiteY543" fmla="*/ 1225594 h 6853244"/>
              <a:gd name="connsiteX544" fmla="*/ 620644 w 7966123"/>
              <a:gd name="connsiteY544" fmla="*/ 1218936 h 6853244"/>
              <a:gd name="connsiteX545" fmla="*/ 607803 w 7966123"/>
              <a:gd name="connsiteY545" fmla="*/ 1168048 h 6853244"/>
              <a:gd name="connsiteX546" fmla="*/ 559293 w 7966123"/>
              <a:gd name="connsiteY546" fmla="*/ 1162341 h 6853244"/>
              <a:gd name="connsiteX547" fmla="*/ 907425 w 7966123"/>
              <a:gd name="connsiteY547" fmla="*/ 643948 h 6853244"/>
              <a:gd name="connsiteX548" fmla="*/ 904096 w 7966123"/>
              <a:gd name="connsiteY548" fmla="*/ 655362 h 6853244"/>
              <a:gd name="connsiteX549" fmla="*/ 970203 w 7966123"/>
              <a:gd name="connsiteY549" fmla="*/ 675337 h 6853244"/>
              <a:gd name="connsiteX550" fmla="*/ 984946 w 7966123"/>
              <a:gd name="connsiteY550" fmla="*/ 604474 h 6853244"/>
              <a:gd name="connsiteX551" fmla="*/ 907425 w 7966123"/>
              <a:gd name="connsiteY551" fmla="*/ 643948 h 6853244"/>
              <a:gd name="connsiteX552" fmla="*/ 1069125 w 7966123"/>
              <a:gd name="connsiteY552" fmla="*/ 652033 h 6853244"/>
              <a:gd name="connsiteX553" fmla="*/ 1005872 w 7966123"/>
              <a:gd name="connsiteY553" fmla="*/ 685324 h 6853244"/>
              <a:gd name="connsiteX554" fmla="*/ 1016810 w 7966123"/>
              <a:gd name="connsiteY554" fmla="*/ 703397 h 6853244"/>
              <a:gd name="connsiteX555" fmla="*/ 1069125 w 7966123"/>
              <a:gd name="connsiteY555" fmla="*/ 652033 h 6853244"/>
              <a:gd name="connsiteX556" fmla="*/ 399971 w 7966123"/>
              <a:gd name="connsiteY556" fmla="*/ 1678355 h 6853244"/>
              <a:gd name="connsiteX557" fmla="*/ 452761 w 7966123"/>
              <a:gd name="connsiteY557" fmla="*/ 1678355 h 6853244"/>
              <a:gd name="connsiteX558" fmla="*/ 370484 w 7966123"/>
              <a:gd name="connsiteY558" fmla="*/ 1668368 h 6853244"/>
              <a:gd name="connsiteX559" fmla="*/ 391410 w 7966123"/>
              <a:gd name="connsiteY559" fmla="*/ 1729243 h 6853244"/>
              <a:gd name="connsiteX560" fmla="*/ 399971 w 7966123"/>
              <a:gd name="connsiteY560" fmla="*/ 1726390 h 6853244"/>
              <a:gd name="connsiteX561" fmla="*/ 399971 w 7966123"/>
              <a:gd name="connsiteY561" fmla="*/ 1678355 h 6853244"/>
              <a:gd name="connsiteX562" fmla="*/ 6772869 w 7966123"/>
              <a:gd name="connsiteY562" fmla="*/ 4685032 h 6853244"/>
              <a:gd name="connsiteX563" fmla="*/ 6771443 w 7966123"/>
              <a:gd name="connsiteY563" fmla="*/ 4698348 h 6853244"/>
              <a:gd name="connsiteX564" fmla="*/ 6831367 w 7966123"/>
              <a:gd name="connsiteY564" fmla="*/ 4718799 h 6853244"/>
              <a:gd name="connsiteX565" fmla="*/ 6841830 w 7966123"/>
              <a:gd name="connsiteY565" fmla="*/ 4671716 h 6853244"/>
              <a:gd name="connsiteX566" fmla="*/ 6772869 w 7966123"/>
              <a:gd name="connsiteY566" fmla="*/ 4685032 h 6853244"/>
              <a:gd name="connsiteX567" fmla="*/ 825148 w 7966123"/>
              <a:gd name="connsiteY567" fmla="*/ 4085789 h 6853244"/>
              <a:gd name="connsiteX568" fmla="*/ 812782 w 7966123"/>
              <a:gd name="connsiteY568" fmla="*/ 4078180 h 6853244"/>
              <a:gd name="connsiteX569" fmla="*/ 760468 w 7966123"/>
              <a:gd name="connsiteY569" fmla="*/ 4126214 h 6853244"/>
              <a:gd name="connsiteX570" fmla="*/ 807551 w 7966123"/>
              <a:gd name="connsiteY570" fmla="*/ 4139531 h 6853244"/>
              <a:gd name="connsiteX571" fmla="*/ 825148 w 7966123"/>
              <a:gd name="connsiteY571" fmla="*/ 4085789 h 6853244"/>
              <a:gd name="connsiteX572" fmla="*/ 6682507 w 7966123"/>
              <a:gd name="connsiteY572" fmla="*/ 4836745 h 6853244"/>
              <a:gd name="connsiteX573" fmla="*/ 6669666 w 7966123"/>
              <a:gd name="connsiteY573" fmla="*/ 4850062 h 6853244"/>
              <a:gd name="connsiteX574" fmla="*/ 6692970 w 7966123"/>
              <a:gd name="connsiteY574" fmla="*/ 4894291 h 6853244"/>
              <a:gd name="connsiteX575" fmla="*/ 6728640 w 7966123"/>
              <a:gd name="connsiteY575" fmla="*/ 4878121 h 6853244"/>
              <a:gd name="connsiteX576" fmla="*/ 6732920 w 7966123"/>
              <a:gd name="connsiteY576" fmla="*/ 4864805 h 6853244"/>
              <a:gd name="connsiteX577" fmla="*/ 6682507 w 7966123"/>
              <a:gd name="connsiteY577" fmla="*/ 4836745 h 6853244"/>
            </a:gdLst>
            <a:ahLst/>
            <a:cxnLst/>
            <a:rect l="l" t="t" r="r" b="b"/>
            <a:pathLst>
              <a:path w="7966123" h="6853244">
                <a:moveTo>
                  <a:pt x="424226" y="2549635"/>
                </a:moveTo>
                <a:cubicBezTo>
                  <a:pt x="420421" y="2559622"/>
                  <a:pt x="417092" y="2570086"/>
                  <a:pt x="412812" y="2581500"/>
                </a:cubicBezTo>
                <a:cubicBezTo>
                  <a:pt x="425653" y="2581500"/>
                  <a:pt x="439445" y="2581500"/>
                  <a:pt x="453237" y="2581500"/>
                </a:cubicBezTo>
                <a:cubicBezTo>
                  <a:pt x="478443" y="2631437"/>
                  <a:pt x="408531" y="2601475"/>
                  <a:pt x="412812" y="2638571"/>
                </a:cubicBezTo>
                <a:cubicBezTo>
                  <a:pt x="430884" y="2646656"/>
                  <a:pt x="452286" y="2656167"/>
                  <a:pt x="473687" y="2665679"/>
                </a:cubicBezTo>
                <a:cubicBezTo>
                  <a:pt x="469882" y="2665679"/>
                  <a:pt x="466078" y="2666155"/>
                  <a:pt x="462273" y="2666155"/>
                </a:cubicBezTo>
                <a:cubicBezTo>
                  <a:pt x="466553" y="2699921"/>
                  <a:pt x="466553" y="2735115"/>
                  <a:pt x="475589" y="2767931"/>
                </a:cubicBezTo>
                <a:cubicBezTo>
                  <a:pt x="488906" y="2815490"/>
                  <a:pt x="454663" y="2809783"/>
                  <a:pt x="418519" y="2816917"/>
                </a:cubicBezTo>
                <a:cubicBezTo>
                  <a:pt x="427079" y="2832135"/>
                  <a:pt x="437067" y="2844025"/>
                  <a:pt x="440871" y="2857817"/>
                </a:cubicBezTo>
                <a:cubicBezTo>
                  <a:pt x="444676" y="2872085"/>
                  <a:pt x="477492" y="2887304"/>
                  <a:pt x="441823" y="2902523"/>
                </a:cubicBezTo>
                <a:cubicBezTo>
                  <a:pt x="449432" y="2912510"/>
                  <a:pt x="457041" y="2922497"/>
                  <a:pt x="461322" y="2927253"/>
                </a:cubicBezTo>
                <a:cubicBezTo>
                  <a:pt x="464651" y="2954837"/>
                  <a:pt x="461797" y="2981470"/>
                  <a:pt x="471785" y="3002396"/>
                </a:cubicBezTo>
                <a:cubicBezTo>
                  <a:pt x="486528" y="3033785"/>
                  <a:pt x="476065" y="3051382"/>
                  <a:pt x="448005" y="3066601"/>
                </a:cubicBezTo>
                <a:cubicBezTo>
                  <a:pt x="478443" y="3083247"/>
                  <a:pt x="498893" y="3099892"/>
                  <a:pt x="472736" y="3117489"/>
                </a:cubicBezTo>
                <a:cubicBezTo>
                  <a:pt x="484150" y="3165524"/>
                  <a:pt x="496991" y="3204997"/>
                  <a:pt x="500796" y="3245423"/>
                </a:cubicBezTo>
                <a:cubicBezTo>
                  <a:pt x="502698" y="3263019"/>
                  <a:pt x="503174" y="3275860"/>
                  <a:pt x="514112" y="3291555"/>
                </a:cubicBezTo>
                <a:cubicBezTo>
                  <a:pt x="523148" y="3304871"/>
                  <a:pt x="529331" y="3326749"/>
                  <a:pt x="525526" y="3341492"/>
                </a:cubicBezTo>
                <a:cubicBezTo>
                  <a:pt x="518392" y="3369076"/>
                  <a:pt x="532660" y="3389051"/>
                  <a:pt x="538843" y="3412355"/>
                </a:cubicBezTo>
                <a:cubicBezTo>
                  <a:pt x="542648" y="3426147"/>
                  <a:pt x="543123" y="3440890"/>
                  <a:pt x="545501" y="3455633"/>
                </a:cubicBezTo>
                <a:cubicBezTo>
                  <a:pt x="540745" y="3458011"/>
                  <a:pt x="535514" y="3460389"/>
                  <a:pt x="530758" y="3462767"/>
                </a:cubicBezTo>
                <a:cubicBezTo>
                  <a:pt x="555488" y="3483217"/>
                  <a:pt x="580219" y="3503668"/>
                  <a:pt x="604474" y="3523167"/>
                </a:cubicBezTo>
                <a:cubicBezTo>
                  <a:pt x="604950" y="3555982"/>
                  <a:pt x="568329" y="3591176"/>
                  <a:pt x="609706" y="3621138"/>
                </a:cubicBezTo>
                <a:cubicBezTo>
                  <a:pt x="609706" y="3599261"/>
                  <a:pt x="609706" y="3579286"/>
                  <a:pt x="609706" y="3559312"/>
                </a:cubicBezTo>
                <a:cubicBezTo>
                  <a:pt x="613510" y="3557885"/>
                  <a:pt x="617315" y="3556458"/>
                  <a:pt x="620644" y="3555031"/>
                </a:cubicBezTo>
                <a:cubicBezTo>
                  <a:pt x="624449" y="3590225"/>
                  <a:pt x="641095" y="3604493"/>
                  <a:pt x="673910" y="3599737"/>
                </a:cubicBezTo>
                <a:cubicBezTo>
                  <a:pt x="680093" y="3598785"/>
                  <a:pt x="691507" y="3613529"/>
                  <a:pt x="694836" y="3623041"/>
                </a:cubicBezTo>
                <a:cubicBezTo>
                  <a:pt x="702446" y="3643491"/>
                  <a:pt x="706250" y="3665368"/>
                  <a:pt x="711957" y="3686294"/>
                </a:cubicBezTo>
                <a:cubicBezTo>
                  <a:pt x="720518" y="3717207"/>
                  <a:pt x="730981" y="3748121"/>
                  <a:pt x="735737" y="3779509"/>
                </a:cubicBezTo>
                <a:cubicBezTo>
                  <a:pt x="736688" y="3785217"/>
                  <a:pt x="712909" y="3794728"/>
                  <a:pt x="699592" y="3803289"/>
                </a:cubicBezTo>
                <a:cubicBezTo>
                  <a:pt x="701019" y="3804240"/>
                  <a:pt x="708153" y="3813752"/>
                  <a:pt x="712909" y="3812325"/>
                </a:cubicBezTo>
                <a:cubicBezTo>
                  <a:pt x="750005" y="3803289"/>
                  <a:pt x="765223" y="3818032"/>
                  <a:pt x="764272" y="3855128"/>
                </a:cubicBezTo>
                <a:cubicBezTo>
                  <a:pt x="763797" y="3872725"/>
                  <a:pt x="772833" y="3904590"/>
                  <a:pt x="768077" y="3906016"/>
                </a:cubicBezTo>
                <a:cubicBezTo>
                  <a:pt x="745249" y="3915052"/>
                  <a:pt x="719091" y="3916004"/>
                  <a:pt x="690080" y="3920760"/>
                </a:cubicBezTo>
                <a:cubicBezTo>
                  <a:pt x="698641" y="3930747"/>
                  <a:pt x="710055" y="3943588"/>
                  <a:pt x="728127" y="3963563"/>
                </a:cubicBezTo>
                <a:cubicBezTo>
                  <a:pt x="730505" y="3963563"/>
                  <a:pt x="742871" y="3963563"/>
                  <a:pt x="754285" y="3963563"/>
                </a:cubicBezTo>
                <a:cubicBezTo>
                  <a:pt x="763321" y="3950246"/>
                  <a:pt x="772833" y="3937405"/>
                  <a:pt x="789003" y="3914101"/>
                </a:cubicBezTo>
                <a:cubicBezTo>
                  <a:pt x="804697" y="3966416"/>
                  <a:pt x="816111" y="4005414"/>
                  <a:pt x="830855" y="4054400"/>
                </a:cubicBezTo>
                <a:cubicBezTo>
                  <a:pt x="869853" y="4070570"/>
                  <a:pt x="877463" y="4107666"/>
                  <a:pt x="839415" y="4150945"/>
                </a:cubicBezTo>
                <a:cubicBezTo>
                  <a:pt x="834184" y="4157128"/>
                  <a:pt x="840367" y="4172822"/>
                  <a:pt x="841318" y="4184236"/>
                </a:cubicBezTo>
                <a:cubicBezTo>
                  <a:pt x="828001" y="4184236"/>
                  <a:pt x="814209" y="4184236"/>
                  <a:pt x="801844" y="4184236"/>
                </a:cubicBezTo>
                <a:cubicBezTo>
                  <a:pt x="822294" y="4214674"/>
                  <a:pt x="841318" y="4243209"/>
                  <a:pt x="860341" y="4271269"/>
                </a:cubicBezTo>
                <a:cubicBezTo>
                  <a:pt x="862244" y="4269842"/>
                  <a:pt x="863670" y="4267940"/>
                  <a:pt x="865573" y="4266513"/>
                </a:cubicBezTo>
                <a:cubicBezTo>
                  <a:pt x="857012" y="4238453"/>
                  <a:pt x="848452" y="4210869"/>
                  <a:pt x="840367" y="4182810"/>
                </a:cubicBezTo>
                <a:cubicBezTo>
                  <a:pt x="877938" y="4159981"/>
                  <a:pt x="893633" y="4169969"/>
                  <a:pt x="923119" y="4220857"/>
                </a:cubicBezTo>
                <a:cubicBezTo>
                  <a:pt x="973056" y="4307890"/>
                  <a:pt x="1026322" y="4392544"/>
                  <a:pt x="1079112" y="4478151"/>
                </a:cubicBezTo>
                <a:cubicBezTo>
                  <a:pt x="1114782" y="4535697"/>
                  <a:pt x="1147122" y="4596097"/>
                  <a:pt x="1188974" y="4649363"/>
                </a:cubicBezTo>
                <a:cubicBezTo>
                  <a:pt x="1266495" y="4748285"/>
                  <a:pt x="1348772" y="4843403"/>
                  <a:pt x="1430097" y="4939472"/>
                </a:cubicBezTo>
                <a:cubicBezTo>
                  <a:pt x="1498107" y="5019372"/>
                  <a:pt x="1566116" y="5099270"/>
                  <a:pt x="1636503" y="5176792"/>
                </a:cubicBezTo>
                <a:cubicBezTo>
                  <a:pt x="1660283" y="5202474"/>
                  <a:pt x="1693098" y="5219119"/>
                  <a:pt x="1720683" y="5241472"/>
                </a:cubicBezTo>
                <a:cubicBezTo>
                  <a:pt x="1746364" y="5262398"/>
                  <a:pt x="1769668" y="5286653"/>
                  <a:pt x="1795826" y="5307103"/>
                </a:cubicBezTo>
                <a:cubicBezTo>
                  <a:pt x="1851945" y="5350857"/>
                  <a:pt x="1907589" y="5395563"/>
                  <a:pt x="1966087" y="5435512"/>
                </a:cubicBezTo>
                <a:cubicBezTo>
                  <a:pt x="2067863" y="5504948"/>
                  <a:pt x="2171066" y="5572006"/>
                  <a:pt x="2275220" y="5637162"/>
                </a:cubicBezTo>
                <a:cubicBezTo>
                  <a:pt x="2307085" y="5657137"/>
                  <a:pt x="2345132" y="5667124"/>
                  <a:pt x="2379850" y="5681867"/>
                </a:cubicBezTo>
                <a:cubicBezTo>
                  <a:pt x="2426933" y="5702318"/>
                  <a:pt x="2472590" y="5724670"/>
                  <a:pt x="2520149" y="5743219"/>
                </a:cubicBezTo>
                <a:cubicBezTo>
                  <a:pt x="2589584" y="5770327"/>
                  <a:pt x="2664728" y="5785546"/>
                  <a:pt x="2727505" y="5822642"/>
                </a:cubicBezTo>
                <a:cubicBezTo>
                  <a:pt x="2770784" y="5848324"/>
                  <a:pt x="2811209" y="5848799"/>
                  <a:pt x="2854964" y="5851653"/>
                </a:cubicBezTo>
                <a:cubicBezTo>
                  <a:pt x="2860195" y="5852129"/>
                  <a:pt x="2867804" y="5853555"/>
                  <a:pt x="2870182" y="5857360"/>
                </a:cubicBezTo>
                <a:cubicBezTo>
                  <a:pt x="2910607" y="5927748"/>
                  <a:pt x="2986226" y="5905394"/>
                  <a:pt x="3045675" y="5925370"/>
                </a:cubicBezTo>
                <a:cubicBezTo>
                  <a:pt x="3065650" y="5932027"/>
                  <a:pt x="3083247" y="5946295"/>
                  <a:pt x="3103697" y="5950100"/>
                </a:cubicBezTo>
                <a:cubicBezTo>
                  <a:pt x="3136512" y="5956283"/>
                  <a:pt x="3171231" y="5952478"/>
                  <a:pt x="3203095" y="5960087"/>
                </a:cubicBezTo>
                <a:cubicBezTo>
                  <a:pt x="3270153" y="5975782"/>
                  <a:pt x="3340540" y="5971501"/>
                  <a:pt x="3406172" y="6002415"/>
                </a:cubicBezTo>
                <a:cubicBezTo>
                  <a:pt x="3445170" y="6020963"/>
                  <a:pt x="3495107" y="6014780"/>
                  <a:pt x="3540288" y="6020487"/>
                </a:cubicBezTo>
                <a:cubicBezTo>
                  <a:pt x="3569299" y="6024292"/>
                  <a:pt x="3601639" y="6022389"/>
                  <a:pt x="3625894" y="6035231"/>
                </a:cubicBezTo>
                <a:cubicBezTo>
                  <a:pt x="3667270" y="6057108"/>
                  <a:pt x="3706269" y="6042840"/>
                  <a:pt x="3746218" y="6040462"/>
                </a:cubicBezTo>
                <a:cubicBezTo>
                  <a:pt x="3756681" y="6039986"/>
                  <a:pt x="3767144" y="6038559"/>
                  <a:pt x="3777607" y="6039035"/>
                </a:cubicBezTo>
                <a:cubicBezTo>
                  <a:pt x="3828019" y="6041413"/>
                  <a:pt x="3878908" y="6049498"/>
                  <a:pt x="3928844" y="6045218"/>
                </a:cubicBezTo>
                <a:cubicBezTo>
                  <a:pt x="4043461" y="6035706"/>
                  <a:pt x="4157603" y="6020011"/>
                  <a:pt x="4271744" y="6007171"/>
                </a:cubicBezTo>
                <a:cubicBezTo>
                  <a:pt x="4281256" y="6006220"/>
                  <a:pt x="4292671" y="6005268"/>
                  <a:pt x="4300756" y="6009549"/>
                </a:cubicBezTo>
                <a:cubicBezTo>
                  <a:pt x="4361155" y="6040937"/>
                  <a:pt x="4420604" y="6018585"/>
                  <a:pt x="4481004" y="6009073"/>
                </a:cubicBezTo>
                <a:cubicBezTo>
                  <a:pt x="4525234" y="6002415"/>
                  <a:pt x="4569464" y="5997183"/>
                  <a:pt x="4614169" y="5996232"/>
                </a:cubicBezTo>
                <a:cubicBezTo>
                  <a:pt x="4631290" y="5995756"/>
                  <a:pt x="4648887" y="6008598"/>
                  <a:pt x="4676471" y="6019060"/>
                </a:cubicBezTo>
                <a:cubicBezTo>
                  <a:pt x="4676471" y="6019536"/>
                  <a:pt x="4679800" y="6011927"/>
                  <a:pt x="4683605" y="6004793"/>
                </a:cubicBezTo>
                <a:cubicBezTo>
                  <a:pt x="4705482" y="5967221"/>
                  <a:pt x="4763504" y="5939637"/>
                  <a:pt x="4807734" y="5944869"/>
                </a:cubicBezTo>
                <a:cubicBezTo>
                  <a:pt x="4816294" y="5945820"/>
                  <a:pt x="4829135" y="5945344"/>
                  <a:pt x="4834367" y="5940113"/>
                </a:cubicBezTo>
                <a:cubicBezTo>
                  <a:pt x="4865280" y="5908724"/>
                  <a:pt x="4904279" y="5899688"/>
                  <a:pt x="4945655" y="5894932"/>
                </a:cubicBezTo>
                <a:cubicBezTo>
                  <a:pt x="4956117" y="5893505"/>
                  <a:pt x="4970385" y="5887322"/>
                  <a:pt x="4974190" y="5879237"/>
                </a:cubicBezTo>
                <a:cubicBezTo>
                  <a:pt x="4997970" y="5831203"/>
                  <a:pt x="5040773" y="5832630"/>
                  <a:pt x="5085003" y="5829300"/>
                </a:cubicBezTo>
                <a:cubicBezTo>
                  <a:pt x="5105453" y="5827874"/>
                  <a:pt x="5125428" y="5812179"/>
                  <a:pt x="5145402" y="5803143"/>
                </a:cubicBezTo>
                <a:cubicBezTo>
                  <a:pt x="5153012" y="5799814"/>
                  <a:pt x="5159670" y="5793631"/>
                  <a:pt x="5167279" y="5791728"/>
                </a:cubicBezTo>
                <a:cubicBezTo>
                  <a:pt x="5226253" y="5777937"/>
                  <a:pt x="5285226" y="5764620"/>
                  <a:pt x="5344199" y="5751303"/>
                </a:cubicBezTo>
                <a:cubicBezTo>
                  <a:pt x="5347052" y="5750828"/>
                  <a:pt x="5350857" y="5750352"/>
                  <a:pt x="5351808" y="5748450"/>
                </a:cubicBezTo>
                <a:cubicBezTo>
                  <a:pt x="5386050" y="5686148"/>
                  <a:pt x="5430756" y="5724195"/>
                  <a:pt x="5469754" y="5738938"/>
                </a:cubicBezTo>
                <a:cubicBezTo>
                  <a:pt x="5509704" y="5754157"/>
                  <a:pt x="5520167" y="5740841"/>
                  <a:pt x="5518740" y="5703744"/>
                </a:cubicBezTo>
                <a:cubicBezTo>
                  <a:pt x="5517313" y="5665222"/>
                  <a:pt x="5535861" y="5657137"/>
                  <a:pt x="5561543" y="5669978"/>
                </a:cubicBezTo>
                <a:cubicBezTo>
                  <a:pt x="5575335" y="5654284"/>
                  <a:pt x="5585323" y="5638589"/>
                  <a:pt x="5598639" y="5627650"/>
                </a:cubicBezTo>
                <a:cubicBezTo>
                  <a:pt x="5647149" y="5587701"/>
                  <a:pt x="5696135" y="5548227"/>
                  <a:pt x="5746072" y="5510655"/>
                </a:cubicBezTo>
                <a:cubicBezTo>
                  <a:pt x="5753681" y="5504948"/>
                  <a:pt x="5769375" y="5503046"/>
                  <a:pt x="5778887" y="5506375"/>
                </a:cubicBezTo>
                <a:cubicBezTo>
                  <a:pt x="5802667" y="5513985"/>
                  <a:pt x="5825020" y="5524923"/>
                  <a:pt x="5842616" y="5522545"/>
                </a:cubicBezTo>
                <a:cubicBezTo>
                  <a:pt x="5873530" y="5501143"/>
                  <a:pt x="5903967" y="5480217"/>
                  <a:pt x="5937259" y="5457389"/>
                </a:cubicBezTo>
                <a:cubicBezTo>
                  <a:pt x="5933930" y="5452158"/>
                  <a:pt x="5925844" y="5441219"/>
                  <a:pt x="5919186" y="5431707"/>
                </a:cubicBezTo>
                <a:cubicBezTo>
                  <a:pt x="5945344" y="5409355"/>
                  <a:pt x="5969123" y="5386051"/>
                  <a:pt x="5995756" y="5367027"/>
                </a:cubicBezTo>
                <a:cubicBezTo>
                  <a:pt x="6009073" y="5357516"/>
                  <a:pt x="6030474" y="5359418"/>
                  <a:pt x="6043315" y="5349906"/>
                </a:cubicBezTo>
                <a:cubicBezTo>
                  <a:pt x="6066619" y="5331834"/>
                  <a:pt x="6085167" y="5308054"/>
                  <a:pt x="6107044" y="5288080"/>
                </a:cubicBezTo>
                <a:cubicBezTo>
                  <a:pt x="6120836" y="5275714"/>
                  <a:pt x="6137006" y="5265727"/>
                  <a:pt x="6155079" y="5258117"/>
                </a:cubicBezTo>
                <a:cubicBezTo>
                  <a:pt x="6168395" y="5227679"/>
                  <a:pt x="6178382" y="5196766"/>
                  <a:pt x="6224039" y="5192010"/>
                </a:cubicBezTo>
                <a:cubicBezTo>
                  <a:pt x="6240685" y="5190108"/>
                  <a:pt x="6257806" y="5165377"/>
                  <a:pt x="6269220" y="5147305"/>
                </a:cubicBezTo>
                <a:cubicBezTo>
                  <a:pt x="6306791" y="5086905"/>
                  <a:pt x="6356728" y="5042200"/>
                  <a:pt x="6419507" y="5010335"/>
                </a:cubicBezTo>
                <a:cubicBezTo>
                  <a:pt x="6427591" y="5006055"/>
                  <a:pt x="6429018" y="4990836"/>
                  <a:pt x="6434725" y="4981324"/>
                </a:cubicBezTo>
                <a:cubicBezTo>
                  <a:pt x="6454700" y="4945179"/>
                  <a:pt x="6464688" y="4905230"/>
                  <a:pt x="6515575" y="4888585"/>
                </a:cubicBezTo>
                <a:cubicBezTo>
                  <a:pt x="6552672" y="4876695"/>
                  <a:pt x="6580255" y="4836269"/>
                  <a:pt x="6586438" y="4791088"/>
                </a:cubicBezTo>
                <a:cubicBezTo>
                  <a:pt x="6592145" y="4751139"/>
                  <a:pt x="6605462" y="4719750"/>
                  <a:pt x="6646838" y="4699300"/>
                </a:cubicBezTo>
                <a:cubicBezTo>
                  <a:pt x="6668239" y="4688837"/>
                  <a:pt x="6679178" y="4656972"/>
                  <a:pt x="6694873" y="4635095"/>
                </a:cubicBezTo>
                <a:cubicBezTo>
                  <a:pt x="6714372" y="4607035"/>
                  <a:pt x="6732920" y="4578500"/>
                  <a:pt x="6753846" y="4551391"/>
                </a:cubicBezTo>
                <a:cubicBezTo>
                  <a:pt x="6783332" y="4513344"/>
                  <a:pt x="6814246" y="4476724"/>
                  <a:pt x="6844684" y="4440103"/>
                </a:cubicBezTo>
                <a:cubicBezTo>
                  <a:pt x="6865134" y="4415373"/>
                  <a:pt x="6892243" y="4394447"/>
                  <a:pt x="6905083" y="4366863"/>
                </a:cubicBezTo>
                <a:cubicBezTo>
                  <a:pt x="6929338" y="4314072"/>
                  <a:pt x="6944081" y="4257477"/>
                  <a:pt x="6964532" y="4203260"/>
                </a:cubicBezTo>
                <a:cubicBezTo>
                  <a:pt x="6979751" y="4161883"/>
                  <a:pt x="6997823" y="4121934"/>
                  <a:pt x="7013518" y="4081033"/>
                </a:cubicBezTo>
                <a:cubicBezTo>
                  <a:pt x="7029212" y="4039657"/>
                  <a:pt x="7043480" y="3997805"/>
                  <a:pt x="7059650" y="3956429"/>
                </a:cubicBezTo>
                <a:cubicBezTo>
                  <a:pt x="7066308" y="3939783"/>
                  <a:pt x="7072967" y="3916955"/>
                  <a:pt x="7085807" y="3911248"/>
                </a:cubicBezTo>
                <a:cubicBezTo>
                  <a:pt x="7111965" y="3899834"/>
                  <a:pt x="7111965" y="3878908"/>
                  <a:pt x="7117671" y="3857982"/>
                </a:cubicBezTo>
                <a:cubicBezTo>
                  <a:pt x="7124805" y="3831349"/>
                  <a:pt x="7132891" y="3805191"/>
                  <a:pt x="7140975" y="3779034"/>
                </a:cubicBezTo>
                <a:cubicBezTo>
                  <a:pt x="7150012" y="3749547"/>
                  <a:pt x="7158573" y="3720061"/>
                  <a:pt x="7169035" y="3691525"/>
                </a:cubicBezTo>
                <a:cubicBezTo>
                  <a:pt x="7175694" y="3672502"/>
                  <a:pt x="7184730" y="3653954"/>
                  <a:pt x="7194717" y="3629223"/>
                </a:cubicBezTo>
                <a:cubicBezTo>
                  <a:pt x="7192815" y="3609724"/>
                  <a:pt x="7195668" y="3578811"/>
                  <a:pt x="7186156" y="3552178"/>
                </a:cubicBezTo>
                <a:cubicBezTo>
                  <a:pt x="7170462" y="3508899"/>
                  <a:pt x="7217545" y="3485595"/>
                  <a:pt x="7212314" y="3445170"/>
                </a:cubicBezTo>
                <a:cubicBezTo>
                  <a:pt x="7209460" y="3423293"/>
                  <a:pt x="7226582" y="3399038"/>
                  <a:pt x="7234191" y="3375734"/>
                </a:cubicBezTo>
                <a:cubicBezTo>
                  <a:pt x="7235618" y="3371930"/>
                  <a:pt x="7236093" y="3366222"/>
                  <a:pt x="7233715" y="3363844"/>
                </a:cubicBezTo>
                <a:cubicBezTo>
                  <a:pt x="7198522" y="3322468"/>
                  <a:pt x="7223253" y="3280141"/>
                  <a:pt x="7230387" y="3237813"/>
                </a:cubicBezTo>
                <a:cubicBezTo>
                  <a:pt x="7232764" y="3224497"/>
                  <a:pt x="7233715" y="3208327"/>
                  <a:pt x="7228009" y="3196437"/>
                </a:cubicBezTo>
                <a:cubicBezTo>
                  <a:pt x="7213741" y="3165999"/>
                  <a:pt x="7232289" y="3146975"/>
                  <a:pt x="7245130" y="3123672"/>
                </a:cubicBezTo>
                <a:cubicBezTo>
                  <a:pt x="7254641" y="3105599"/>
                  <a:pt x="7262251" y="3084673"/>
                  <a:pt x="7263202" y="3064699"/>
                </a:cubicBezTo>
                <a:cubicBezTo>
                  <a:pt x="7265104" y="3031883"/>
                  <a:pt x="7258922" y="2998592"/>
                  <a:pt x="7261300" y="2965301"/>
                </a:cubicBezTo>
                <a:cubicBezTo>
                  <a:pt x="7262726" y="2944850"/>
                  <a:pt x="7273190" y="2925351"/>
                  <a:pt x="7281274" y="2900145"/>
                </a:cubicBezTo>
                <a:cubicBezTo>
                  <a:pt x="7257019" y="2887304"/>
                  <a:pt x="7266531" y="2857342"/>
                  <a:pt x="7262251" y="2828806"/>
                </a:cubicBezTo>
                <a:cubicBezTo>
                  <a:pt x="7255592" y="2786954"/>
                  <a:pt x="7293164" y="2779345"/>
                  <a:pt x="7306481" y="2753187"/>
                </a:cubicBezTo>
                <a:cubicBezTo>
                  <a:pt x="7279372" y="2737969"/>
                  <a:pt x="7263678" y="2723701"/>
                  <a:pt x="7267958" y="2684703"/>
                </a:cubicBezTo>
                <a:cubicBezTo>
                  <a:pt x="7272714" y="2639522"/>
                  <a:pt x="7254641" y="2591963"/>
                  <a:pt x="7251313" y="2544879"/>
                </a:cubicBezTo>
                <a:cubicBezTo>
                  <a:pt x="7249410" y="2519673"/>
                  <a:pt x="7259397" y="2493991"/>
                  <a:pt x="7261300" y="2468310"/>
                </a:cubicBezTo>
                <a:cubicBezTo>
                  <a:pt x="7262726" y="2448810"/>
                  <a:pt x="7260348" y="2428836"/>
                  <a:pt x="7258446" y="2409336"/>
                </a:cubicBezTo>
                <a:cubicBezTo>
                  <a:pt x="7248935" y="2324206"/>
                  <a:pt x="7258446" y="2236697"/>
                  <a:pt x="7209936" y="2157274"/>
                </a:cubicBezTo>
                <a:cubicBezTo>
                  <a:pt x="7197095" y="2136348"/>
                  <a:pt x="7208033" y="2098301"/>
                  <a:pt x="7212789" y="2068814"/>
                </a:cubicBezTo>
                <a:cubicBezTo>
                  <a:pt x="7217070" y="2041706"/>
                  <a:pt x="7219448" y="2020304"/>
                  <a:pt x="7197571" y="1996525"/>
                </a:cubicBezTo>
                <a:cubicBezTo>
                  <a:pt x="7183779" y="1981781"/>
                  <a:pt x="7184254" y="1953722"/>
                  <a:pt x="7179023" y="1931369"/>
                </a:cubicBezTo>
                <a:cubicBezTo>
                  <a:pt x="7169986" y="1891895"/>
                  <a:pt x="7162377" y="1851945"/>
                  <a:pt x="7153341" y="1812471"/>
                </a:cubicBezTo>
                <a:cubicBezTo>
                  <a:pt x="7151914" y="1806289"/>
                  <a:pt x="7144305" y="1800106"/>
                  <a:pt x="7145256" y="1794875"/>
                </a:cubicBezTo>
                <a:cubicBezTo>
                  <a:pt x="7158097" y="1723536"/>
                  <a:pt x="7106733" y="1666941"/>
                  <a:pt x="7101026" y="1599883"/>
                </a:cubicBezTo>
                <a:cubicBezTo>
                  <a:pt x="7100550" y="1593225"/>
                  <a:pt x="7097697" y="1585615"/>
                  <a:pt x="7093417" y="1580859"/>
                </a:cubicBezTo>
                <a:cubicBezTo>
                  <a:pt x="7063930" y="1548519"/>
                  <a:pt x="7050138" y="1511423"/>
                  <a:pt x="7049187" y="1466718"/>
                </a:cubicBezTo>
                <a:cubicBezTo>
                  <a:pt x="7048711" y="1451499"/>
                  <a:pt x="7030163" y="1436756"/>
                  <a:pt x="7018749" y="1420110"/>
                </a:cubicBezTo>
                <a:cubicBezTo>
                  <a:pt x="7013518" y="1404416"/>
                  <a:pt x="7009713" y="1385392"/>
                  <a:pt x="7001152" y="1368271"/>
                </a:cubicBezTo>
                <a:cubicBezTo>
                  <a:pt x="6969288" y="1303115"/>
                  <a:pt x="6941703" y="1236057"/>
                  <a:pt x="6897949" y="1176133"/>
                </a:cubicBezTo>
                <a:cubicBezTo>
                  <a:pt x="6871792" y="1139988"/>
                  <a:pt x="6864658" y="1090527"/>
                  <a:pt x="6848488" y="1047248"/>
                </a:cubicBezTo>
                <a:cubicBezTo>
                  <a:pt x="6838025" y="1019188"/>
                  <a:pt x="6828038" y="990177"/>
                  <a:pt x="6814721" y="963544"/>
                </a:cubicBezTo>
                <a:cubicBezTo>
                  <a:pt x="6809490" y="952606"/>
                  <a:pt x="6796173" y="939289"/>
                  <a:pt x="6785710" y="937862"/>
                </a:cubicBezTo>
                <a:cubicBezTo>
                  <a:pt x="6721030" y="931680"/>
                  <a:pt x="6691068" y="879841"/>
                  <a:pt x="6652070" y="840367"/>
                </a:cubicBezTo>
                <a:cubicBezTo>
                  <a:pt x="6636851" y="825148"/>
                  <a:pt x="6675849" y="740968"/>
                  <a:pt x="6699153" y="736212"/>
                </a:cubicBezTo>
                <a:cubicBezTo>
                  <a:pt x="6780479" y="719091"/>
                  <a:pt x="6761455" y="726701"/>
                  <a:pt x="6772394" y="646326"/>
                </a:cubicBezTo>
                <a:cubicBezTo>
                  <a:pt x="6773345" y="638241"/>
                  <a:pt x="6774772" y="628254"/>
                  <a:pt x="6780003" y="623022"/>
                </a:cubicBezTo>
                <a:cubicBezTo>
                  <a:pt x="6821380" y="578317"/>
                  <a:pt x="6866561" y="536465"/>
                  <a:pt x="6905559" y="489382"/>
                </a:cubicBezTo>
                <a:cubicBezTo>
                  <a:pt x="6955020" y="429933"/>
                  <a:pt x="7016371" y="445627"/>
                  <a:pt x="7077722" y="452761"/>
                </a:cubicBezTo>
                <a:cubicBezTo>
                  <a:pt x="7113392" y="457041"/>
                  <a:pt x="7151439" y="456090"/>
                  <a:pt x="7184254" y="468456"/>
                </a:cubicBezTo>
                <a:cubicBezTo>
                  <a:pt x="7218497" y="481297"/>
                  <a:pt x="7247983" y="507930"/>
                  <a:pt x="7279372" y="528380"/>
                </a:cubicBezTo>
                <a:cubicBezTo>
                  <a:pt x="7295542" y="528380"/>
                  <a:pt x="7315041" y="526953"/>
                  <a:pt x="7333589" y="529331"/>
                </a:cubicBezTo>
                <a:cubicBezTo>
                  <a:pt x="7341675" y="530282"/>
                  <a:pt x="7353564" y="538367"/>
                  <a:pt x="7354991" y="544550"/>
                </a:cubicBezTo>
                <a:cubicBezTo>
                  <a:pt x="7360698" y="570707"/>
                  <a:pt x="7362600" y="597816"/>
                  <a:pt x="7365930" y="623973"/>
                </a:cubicBezTo>
                <a:cubicBezTo>
                  <a:pt x="7429183" y="662496"/>
                  <a:pt x="7464376" y="720994"/>
                  <a:pt x="7492436" y="785674"/>
                </a:cubicBezTo>
                <a:cubicBezTo>
                  <a:pt x="7497192" y="796612"/>
                  <a:pt x="7503375" y="806600"/>
                  <a:pt x="7510033" y="816112"/>
                </a:cubicBezTo>
                <a:cubicBezTo>
                  <a:pt x="7530483" y="848452"/>
                  <a:pt x="7546178" y="886499"/>
                  <a:pt x="7573286" y="911705"/>
                </a:cubicBezTo>
                <a:cubicBezTo>
                  <a:pt x="7664599" y="995409"/>
                  <a:pt x="7678392" y="1120489"/>
                  <a:pt x="7742596" y="1218460"/>
                </a:cubicBezTo>
                <a:cubicBezTo>
                  <a:pt x="7755913" y="1238435"/>
                  <a:pt x="7752108" y="1269348"/>
                  <a:pt x="7758766" y="1294555"/>
                </a:cubicBezTo>
                <a:cubicBezTo>
                  <a:pt x="7766851" y="1325468"/>
                  <a:pt x="7778265" y="1354954"/>
                  <a:pt x="7787302" y="1385392"/>
                </a:cubicBezTo>
                <a:cubicBezTo>
                  <a:pt x="7802520" y="1435329"/>
                  <a:pt x="7819166" y="1485266"/>
                  <a:pt x="7831056" y="1536154"/>
                </a:cubicBezTo>
                <a:cubicBezTo>
                  <a:pt x="7839141" y="1570872"/>
                  <a:pt x="7841043" y="1607017"/>
                  <a:pt x="7845799" y="1642211"/>
                </a:cubicBezTo>
                <a:cubicBezTo>
                  <a:pt x="7846275" y="1646015"/>
                  <a:pt x="7845799" y="1652198"/>
                  <a:pt x="7847701" y="1654100"/>
                </a:cubicBezTo>
                <a:cubicBezTo>
                  <a:pt x="7900968" y="1698330"/>
                  <a:pt x="7871957" y="1753023"/>
                  <a:pt x="7869103" y="1805338"/>
                </a:cubicBezTo>
                <a:cubicBezTo>
                  <a:pt x="7868152" y="1823886"/>
                  <a:pt x="7878615" y="1842434"/>
                  <a:pt x="7882895" y="1860982"/>
                </a:cubicBezTo>
                <a:cubicBezTo>
                  <a:pt x="7894785" y="1918052"/>
                  <a:pt x="7907150" y="1975123"/>
                  <a:pt x="7917613" y="2032669"/>
                </a:cubicBezTo>
                <a:cubicBezTo>
                  <a:pt x="7926650" y="2083557"/>
                  <a:pt x="7917613" y="2135397"/>
                  <a:pt x="7941868" y="2186285"/>
                </a:cubicBezTo>
                <a:cubicBezTo>
                  <a:pt x="7956611" y="2217198"/>
                  <a:pt x="7946624" y="2260477"/>
                  <a:pt x="7947575" y="2298048"/>
                </a:cubicBezTo>
                <a:cubicBezTo>
                  <a:pt x="7947575" y="2303755"/>
                  <a:pt x="7944722" y="2312316"/>
                  <a:pt x="7947100" y="2314218"/>
                </a:cubicBezTo>
                <a:cubicBezTo>
                  <a:pt x="7984671" y="2344656"/>
                  <a:pt x="7960892" y="2385081"/>
                  <a:pt x="7963270" y="2420275"/>
                </a:cubicBezTo>
                <a:cubicBezTo>
                  <a:pt x="7966599" y="2468785"/>
                  <a:pt x="7968026" y="2518246"/>
                  <a:pt x="7965648" y="2566756"/>
                </a:cubicBezTo>
                <a:cubicBezTo>
                  <a:pt x="7962319" y="2627632"/>
                  <a:pt x="7955185" y="2688507"/>
                  <a:pt x="7948527" y="2749383"/>
                </a:cubicBezTo>
                <a:cubicBezTo>
                  <a:pt x="7940441" y="2825002"/>
                  <a:pt x="7927125" y="2900620"/>
                  <a:pt x="7923796" y="2976239"/>
                </a:cubicBezTo>
                <a:cubicBezTo>
                  <a:pt x="7920467" y="3044724"/>
                  <a:pt x="7903346" y="3108453"/>
                  <a:pt x="7882420" y="3173133"/>
                </a:cubicBezTo>
                <a:cubicBezTo>
                  <a:pt x="7866725" y="3222119"/>
                  <a:pt x="7870054" y="3277287"/>
                  <a:pt x="7860067" y="3328651"/>
                </a:cubicBezTo>
                <a:cubicBezTo>
                  <a:pt x="7852933" y="3364320"/>
                  <a:pt x="7854835" y="3400465"/>
                  <a:pt x="7841043" y="3436610"/>
                </a:cubicBezTo>
                <a:cubicBezTo>
                  <a:pt x="7820593" y="3490827"/>
                  <a:pt x="7811081" y="3548849"/>
                  <a:pt x="7796813" y="3605444"/>
                </a:cubicBezTo>
                <a:cubicBezTo>
                  <a:pt x="7794911" y="3612578"/>
                  <a:pt x="7793485" y="3621614"/>
                  <a:pt x="7788253" y="3626370"/>
                </a:cubicBezTo>
                <a:cubicBezTo>
                  <a:pt x="7759717" y="3653478"/>
                  <a:pt x="7759242" y="3653003"/>
                  <a:pt x="7767327" y="3675356"/>
                </a:cubicBezTo>
                <a:cubicBezTo>
                  <a:pt x="7749730" y="3709122"/>
                  <a:pt x="7732609" y="3734804"/>
                  <a:pt x="7722146" y="3763340"/>
                </a:cubicBezTo>
                <a:cubicBezTo>
                  <a:pt x="7701696" y="3819935"/>
                  <a:pt x="7688379" y="3879383"/>
                  <a:pt x="7650332" y="3929320"/>
                </a:cubicBezTo>
                <a:cubicBezTo>
                  <a:pt x="7643198" y="3938356"/>
                  <a:pt x="7651283" y="3957380"/>
                  <a:pt x="7646527" y="3969745"/>
                </a:cubicBezTo>
                <a:cubicBezTo>
                  <a:pt x="7641296" y="3984489"/>
                  <a:pt x="7629882" y="3996854"/>
                  <a:pt x="7619894" y="4011597"/>
                </a:cubicBezTo>
                <a:cubicBezTo>
                  <a:pt x="7622748" y="4035377"/>
                  <a:pt x="7626552" y="4063912"/>
                  <a:pt x="7630357" y="4097203"/>
                </a:cubicBezTo>
                <a:cubicBezTo>
                  <a:pt x="7621321" y="4098630"/>
                  <a:pt x="7606578" y="4100532"/>
                  <a:pt x="7591834" y="4102910"/>
                </a:cubicBezTo>
                <a:cubicBezTo>
                  <a:pt x="7585176" y="4123361"/>
                  <a:pt x="7578518" y="4143811"/>
                  <a:pt x="7571859" y="4164261"/>
                </a:cubicBezTo>
                <a:cubicBezTo>
                  <a:pt x="7570908" y="4163786"/>
                  <a:pt x="7569481" y="4163786"/>
                  <a:pt x="7568530" y="4163310"/>
                </a:cubicBezTo>
                <a:cubicBezTo>
                  <a:pt x="7563775" y="4183760"/>
                  <a:pt x="7559494" y="4204687"/>
                  <a:pt x="7554263" y="4225137"/>
                </a:cubicBezTo>
                <a:cubicBezTo>
                  <a:pt x="7548080" y="4248441"/>
                  <a:pt x="7540471" y="4271269"/>
                  <a:pt x="7534764" y="4295049"/>
                </a:cubicBezTo>
                <a:cubicBezTo>
                  <a:pt x="7529056" y="4317401"/>
                  <a:pt x="7530959" y="4343559"/>
                  <a:pt x="7520021" y="4362107"/>
                </a:cubicBezTo>
                <a:cubicBezTo>
                  <a:pt x="7475791" y="4435823"/>
                  <a:pt x="7434890" y="4512869"/>
                  <a:pt x="7378770" y="4576598"/>
                </a:cubicBezTo>
                <a:cubicBezTo>
                  <a:pt x="7348808" y="4610364"/>
                  <a:pt x="7346906" y="4625583"/>
                  <a:pt x="7371636" y="4655545"/>
                </a:cubicBezTo>
                <a:cubicBezTo>
                  <a:pt x="7374966" y="4659350"/>
                  <a:pt x="7371636" y="4670289"/>
                  <a:pt x="7369734" y="4676947"/>
                </a:cubicBezTo>
                <a:cubicBezTo>
                  <a:pt x="7346906" y="4747810"/>
                  <a:pt x="7308859" y="4808210"/>
                  <a:pt x="7244654" y="4850537"/>
                </a:cubicBezTo>
                <a:cubicBezTo>
                  <a:pt x="7290786" y="4903803"/>
                  <a:pt x="7223728" y="4908559"/>
                  <a:pt x="7209936" y="4938045"/>
                </a:cubicBezTo>
                <a:cubicBezTo>
                  <a:pt x="7228484" y="4965630"/>
                  <a:pt x="7225631" y="4990836"/>
                  <a:pt x="7193290" y="5009384"/>
                </a:cubicBezTo>
                <a:cubicBezTo>
                  <a:pt x="7188534" y="5012238"/>
                  <a:pt x="7179498" y="5016042"/>
                  <a:pt x="7179974" y="5018896"/>
                </a:cubicBezTo>
                <a:cubicBezTo>
                  <a:pt x="7188059" y="5077393"/>
                  <a:pt x="7139549" y="5075491"/>
                  <a:pt x="7104355" y="5086430"/>
                </a:cubicBezTo>
                <a:cubicBezTo>
                  <a:pt x="7127659" y="5137793"/>
                  <a:pt x="7124330" y="5143025"/>
                  <a:pt x="7068211" y="5145878"/>
                </a:cubicBezTo>
                <a:cubicBezTo>
                  <a:pt x="7079149" y="5153488"/>
                  <a:pt x="7088185" y="5159671"/>
                  <a:pt x="7101502" y="5168706"/>
                </a:cubicBezTo>
                <a:cubicBezTo>
                  <a:pt x="7037297" y="5169182"/>
                  <a:pt x="6987360" y="5227679"/>
                  <a:pt x="7008762" y="5266202"/>
                </a:cubicBezTo>
                <a:cubicBezTo>
                  <a:pt x="6987836" y="5299018"/>
                  <a:pt x="6968337" y="5330407"/>
                  <a:pt x="6946935" y="5360845"/>
                </a:cubicBezTo>
                <a:cubicBezTo>
                  <a:pt x="6942179" y="5367978"/>
                  <a:pt x="6932192" y="5373210"/>
                  <a:pt x="6923631" y="5375588"/>
                </a:cubicBezTo>
                <a:cubicBezTo>
                  <a:pt x="6879877" y="5386526"/>
                  <a:pt x="6880353" y="5386526"/>
                  <a:pt x="6867512" y="5432658"/>
                </a:cubicBezTo>
                <a:cubicBezTo>
                  <a:pt x="6866085" y="5438366"/>
                  <a:pt x="6851817" y="5440268"/>
                  <a:pt x="6848963" y="5446451"/>
                </a:cubicBezTo>
                <a:cubicBezTo>
                  <a:pt x="6846585" y="5451682"/>
                  <a:pt x="6851817" y="5460718"/>
                  <a:pt x="6855146" y="5473084"/>
                </a:cubicBezTo>
                <a:cubicBezTo>
                  <a:pt x="6787613" y="5459767"/>
                  <a:pt x="6777150" y="5527301"/>
                  <a:pt x="6734822" y="5549654"/>
                </a:cubicBezTo>
                <a:cubicBezTo>
                  <a:pt x="6713897" y="5560592"/>
                  <a:pt x="6698677" y="5583421"/>
                  <a:pt x="6677276" y="5593408"/>
                </a:cubicBezTo>
                <a:cubicBezTo>
                  <a:pt x="6652545" y="5604822"/>
                  <a:pt x="6658728" y="5628126"/>
                  <a:pt x="6656350" y="5643345"/>
                </a:cubicBezTo>
                <a:cubicBezTo>
                  <a:pt x="6652070" y="5672831"/>
                  <a:pt x="6638753" y="5687099"/>
                  <a:pt x="6608791" y="5679965"/>
                </a:cubicBezTo>
                <a:cubicBezTo>
                  <a:pt x="6551720" y="5742743"/>
                  <a:pt x="6504637" y="5813606"/>
                  <a:pt x="6420933" y="5844995"/>
                </a:cubicBezTo>
                <a:cubicBezTo>
                  <a:pt x="6407141" y="5850226"/>
                  <a:pt x="6381459" y="5846421"/>
                  <a:pt x="6390496" y="5875908"/>
                </a:cubicBezTo>
                <a:cubicBezTo>
                  <a:pt x="6390971" y="5877811"/>
                  <a:pt x="6382886" y="5885420"/>
                  <a:pt x="6378606" y="5885420"/>
                </a:cubicBezTo>
                <a:cubicBezTo>
                  <a:pt x="6338181" y="5884944"/>
                  <a:pt x="6340559" y="5915858"/>
                  <a:pt x="6331998" y="5942491"/>
                </a:cubicBezTo>
                <a:cubicBezTo>
                  <a:pt x="6327242" y="5956758"/>
                  <a:pt x="6306791" y="5965319"/>
                  <a:pt x="6293951" y="5977208"/>
                </a:cubicBezTo>
                <a:cubicBezTo>
                  <a:pt x="6283012" y="5987196"/>
                  <a:pt x="6273025" y="5997659"/>
                  <a:pt x="6263513" y="6009073"/>
                </a:cubicBezTo>
                <a:cubicBezTo>
                  <a:pt x="6250672" y="6024292"/>
                  <a:pt x="6238783" y="6039986"/>
                  <a:pt x="6223563" y="6059486"/>
                </a:cubicBezTo>
                <a:cubicBezTo>
                  <a:pt x="6222137" y="6049974"/>
                  <a:pt x="6221185" y="6043315"/>
                  <a:pt x="6219759" y="6032377"/>
                </a:cubicBezTo>
                <a:cubicBezTo>
                  <a:pt x="6209772" y="6039511"/>
                  <a:pt x="6202162" y="6046645"/>
                  <a:pt x="6192650" y="6051401"/>
                </a:cubicBezTo>
                <a:cubicBezTo>
                  <a:pt x="6171248" y="6061863"/>
                  <a:pt x="6165542" y="6095630"/>
                  <a:pt x="6131299" y="6089448"/>
                </a:cubicBezTo>
                <a:cubicBezTo>
                  <a:pt x="6125592" y="6088496"/>
                  <a:pt x="6117983" y="6122739"/>
                  <a:pt x="6105142" y="6133677"/>
                </a:cubicBezTo>
                <a:cubicBezTo>
                  <a:pt x="6079460" y="6155554"/>
                  <a:pt x="6043791" y="6167920"/>
                  <a:pt x="6022865" y="6193126"/>
                </a:cubicBezTo>
                <a:cubicBezTo>
                  <a:pt x="5972452" y="6253050"/>
                  <a:pt x="5888749" y="6227844"/>
                  <a:pt x="5835007" y="6276354"/>
                </a:cubicBezTo>
                <a:cubicBezTo>
                  <a:pt x="5850702" y="6329145"/>
                  <a:pt x="5798862" y="6319633"/>
                  <a:pt x="5775083" y="6332949"/>
                </a:cubicBezTo>
                <a:cubicBezTo>
                  <a:pt x="5747974" y="6347693"/>
                  <a:pt x="5722293" y="6358156"/>
                  <a:pt x="5732280" y="6387167"/>
                </a:cubicBezTo>
                <a:cubicBezTo>
                  <a:pt x="5693757" y="6405239"/>
                  <a:pt x="5659039" y="6424738"/>
                  <a:pt x="5621467" y="6438530"/>
                </a:cubicBezTo>
                <a:cubicBezTo>
                  <a:pt x="5605297" y="6444713"/>
                  <a:pt x="5583896" y="6435677"/>
                  <a:pt x="5566299" y="6439957"/>
                </a:cubicBezTo>
                <a:cubicBezTo>
                  <a:pt x="5499716" y="6456603"/>
                  <a:pt x="5426951" y="6463737"/>
                  <a:pt x="5401745" y="6532222"/>
                </a:cubicBezTo>
                <a:cubicBezTo>
                  <a:pt x="5357991" y="6539355"/>
                  <a:pt x="5322321" y="6543636"/>
                  <a:pt x="5287128" y="6551245"/>
                </a:cubicBezTo>
                <a:cubicBezTo>
                  <a:pt x="5224826" y="6564561"/>
                  <a:pt x="5162523" y="6579305"/>
                  <a:pt x="5100697" y="6594048"/>
                </a:cubicBezTo>
                <a:cubicBezTo>
                  <a:pt x="5080247" y="6598804"/>
                  <a:pt x="5059796" y="6604035"/>
                  <a:pt x="5040773" y="6612596"/>
                </a:cubicBezTo>
                <a:cubicBezTo>
                  <a:pt x="5015566" y="6623535"/>
                  <a:pt x="4991311" y="6636851"/>
                  <a:pt x="4967532" y="6651119"/>
                </a:cubicBezTo>
                <a:cubicBezTo>
                  <a:pt x="4930912" y="6672996"/>
                  <a:pt x="4891913" y="6668240"/>
                  <a:pt x="4852439" y="6667289"/>
                </a:cubicBezTo>
                <a:cubicBezTo>
                  <a:pt x="4841501" y="6666813"/>
                  <a:pt x="4830087" y="6679179"/>
                  <a:pt x="4818672" y="6684410"/>
                </a:cubicBezTo>
                <a:cubicBezTo>
                  <a:pt x="4807734" y="6689642"/>
                  <a:pt x="4796795" y="6694873"/>
                  <a:pt x="4785381" y="6697251"/>
                </a:cubicBezTo>
                <a:cubicBezTo>
                  <a:pt x="4759699" y="6702482"/>
                  <a:pt x="4733542" y="6704385"/>
                  <a:pt x="4708336" y="6711043"/>
                </a:cubicBezTo>
                <a:cubicBezTo>
                  <a:pt x="4701677" y="6712946"/>
                  <a:pt x="4698348" y="6727213"/>
                  <a:pt x="4693117" y="6736250"/>
                </a:cubicBezTo>
                <a:cubicBezTo>
                  <a:pt x="4639375" y="6726262"/>
                  <a:pt x="4598950" y="6753846"/>
                  <a:pt x="4557098" y="6791418"/>
                </a:cubicBezTo>
                <a:cubicBezTo>
                  <a:pt x="4523807" y="6766211"/>
                  <a:pt x="4492418" y="6771443"/>
                  <a:pt x="4450566" y="6789515"/>
                </a:cubicBezTo>
                <a:cubicBezTo>
                  <a:pt x="4403483" y="6809966"/>
                  <a:pt x="4344985" y="6802832"/>
                  <a:pt x="4291719" y="6810917"/>
                </a:cubicBezTo>
                <a:cubicBezTo>
                  <a:pt x="4236551" y="6819478"/>
                  <a:pt x="4181858" y="6833745"/>
                  <a:pt x="4126690" y="6843733"/>
                </a:cubicBezTo>
                <a:cubicBezTo>
                  <a:pt x="4109568" y="6846586"/>
                  <a:pt x="4091496" y="6846111"/>
                  <a:pt x="4074375" y="6843257"/>
                </a:cubicBezTo>
                <a:cubicBezTo>
                  <a:pt x="4029670" y="6836123"/>
                  <a:pt x="3984964" y="6821380"/>
                  <a:pt x="3940258" y="6820904"/>
                </a:cubicBezTo>
                <a:cubicBezTo>
                  <a:pt x="3908870" y="6820904"/>
                  <a:pt x="3877956" y="6839452"/>
                  <a:pt x="3845141" y="6849915"/>
                </a:cubicBezTo>
                <a:cubicBezTo>
                  <a:pt x="3818983" y="6839928"/>
                  <a:pt x="3790448" y="6829465"/>
                  <a:pt x="3763815" y="6819478"/>
                </a:cubicBezTo>
                <a:cubicBezTo>
                  <a:pt x="3713878" y="6850867"/>
                  <a:pt x="3663941" y="6868463"/>
                  <a:pt x="3608297" y="6836599"/>
                </a:cubicBezTo>
                <a:cubicBezTo>
                  <a:pt x="3602590" y="6833269"/>
                  <a:pt x="3592127" y="6837550"/>
                  <a:pt x="3584042" y="6838025"/>
                </a:cubicBezTo>
                <a:cubicBezTo>
                  <a:pt x="3568823" y="6838501"/>
                  <a:pt x="3552653" y="6842781"/>
                  <a:pt x="3538861" y="6838501"/>
                </a:cubicBezTo>
                <a:cubicBezTo>
                  <a:pt x="3501765" y="6826136"/>
                  <a:pt x="3469425" y="6808539"/>
                  <a:pt x="3425195" y="6829465"/>
                </a:cubicBezTo>
                <a:cubicBezTo>
                  <a:pt x="3407123" y="6838025"/>
                  <a:pt x="3372405" y="6809490"/>
                  <a:pt x="3341967" y="6796649"/>
                </a:cubicBezTo>
                <a:cubicBezTo>
                  <a:pt x="3303444" y="6793320"/>
                  <a:pt x="3260166" y="6833745"/>
                  <a:pt x="3215460" y="6794271"/>
                </a:cubicBezTo>
                <a:cubicBezTo>
                  <a:pt x="3120342" y="6800930"/>
                  <a:pt x="3058516" y="6713421"/>
                  <a:pt x="2967678" y="6707714"/>
                </a:cubicBezTo>
                <a:cubicBezTo>
                  <a:pt x="2963873" y="6707238"/>
                  <a:pt x="2959118" y="6705336"/>
                  <a:pt x="2956264" y="6702482"/>
                </a:cubicBezTo>
                <a:cubicBezTo>
                  <a:pt x="2931058" y="6674423"/>
                  <a:pt x="2900145" y="6667765"/>
                  <a:pt x="2864000" y="6672996"/>
                </a:cubicBezTo>
                <a:cubicBezTo>
                  <a:pt x="2853061" y="6674423"/>
                  <a:pt x="2840696" y="6665862"/>
                  <a:pt x="2828806" y="6662533"/>
                </a:cubicBezTo>
                <a:cubicBezTo>
                  <a:pt x="2814063" y="6658253"/>
                  <a:pt x="2798844" y="6654448"/>
                  <a:pt x="2778869" y="6648741"/>
                </a:cubicBezTo>
                <a:cubicBezTo>
                  <a:pt x="2778394" y="6646839"/>
                  <a:pt x="2776491" y="6637802"/>
                  <a:pt x="2774589" y="6628766"/>
                </a:cubicBezTo>
                <a:cubicBezTo>
                  <a:pt x="2771260" y="6627815"/>
                  <a:pt x="2767455" y="6625912"/>
                  <a:pt x="2766028" y="6626864"/>
                </a:cubicBezTo>
                <a:cubicBezTo>
                  <a:pt x="2733213" y="6647789"/>
                  <a:pt x="2692787" y="6643985"/>
                  <a:pt x="2666630" y="6617828"/>
                </a:cubicBezTo>
                <a:cubicBezTo>
                  <a:pt x="2664728" y="6615925"/>
                  <a:pt x="2663777" y="6612120"/>
                  <a:pt x="2661399" y="6611645"/>
                </a:cubicBezTo>
                <a:cubicBezTo>
                  <a:pt x="2604803" y="6591195"/>
                  <a:pt x="2548684" y="6569793"/>
                  <a:pt x="2491138" y="6551721"/>
                </a:cubicBezTo>
                <a:cubicBezTo>
                  <a:pt x="2439298" y="6535075"/>
                  <a:pt x="2386032" y="6522234"/>
                  <a:pt x="2333242" y="6507491"/>
                </a:cubicBezTo>
                <a:cubicBezTo>
                  <a:pt x="2310889" y="6501308"/>
                  <a:pt x="2289012" y="6494174"/>
                  <a:pt x="2266659" y="6488467"/>
                </a:cubicBezTo>
                <a:cubicBezTo>
                  <a:pt x="2203406" y="6472297"/>
                  <a:pt x="2156323" y="6433774"/>
                  <a:pt x="2113044" y="6385740"/>
                </a:cubicBezTo>
                <a:cubicBezTo>
                  <a:pt x="2099728" y="6370997"/>
                  <a:pt x="2070716" y="6362912"/>
                  <a:pt x="2049791" y="6365290"/>
                </a:cubicBezTo>
                <a:cubicBezTo>
                  <a:pt x="2002707" y="6370046"/>
                  <a:pt x="1979879" y="6334376"/>
                  <a:pt x="1948014" y="6313926"/>
                </a:cubicBezTo>
                <a:cubicBezTo>
                  <a:pt x="1928040" y="6301085"/>
                  <a:pt x="1913296" y="6277781"/>
                  <a:pt x="1891895" y="6268745"/>
                </a:cubicBezTo>
                <a:cubicBezTo>
                  <a:pt x="1859079" y="6254953"/>
                  <a:pt x="1830068" y="6243063"/>
                  <a:pt x="1800582" y="6218333"/>
                </a:cubicBezTo>
                <a:cubicBezTo>
                  <a:pt x="1778229" y="6199784"/>
                  <a:pt x="1736377" y="6192651"/>
                  <a:pt x="1704988" y="6174578"/>
                </a:cubicBezTo>
                <a:cubicBezTo>
                  <a:pt x="1638881" y="6136531"/>
                  <a:pt x="1570396" y="6103240"/>
                  <a:pt x="1504765" y="6063766"/>
                </a:cubicBezTo>
                <a:cubicBezTo>
                  <a:pt x="1489071" y="6054254"/>
                  <a:pt x="1476230" y="6031426"/>
                  <a:pt x="1471474" y="6012402"/>
                </a:cubicBezTo>
                <a:cubicBezTo>
                  <a:pt x="1455779" y="5947722"/>
                  <a:pt x="1402989" y="5922516"/>
                  <a:pt x="1353052" y="5896834"/>
                </a:cubicBezTo>
                <a:cubicBezTo>
                  <a:pt x="1326419" y="5883042"/>
                  <a:pt x="1289799" y="5888273"/>
                  <a:pt x="1262690" y="5874957"/>
                </a:cubicBezTo>
                <a:cubicBezTo>
                  <a:pt x="1233203" y="5860213"/>
                  <a:pt x="1208948" y="5834532"/>
                  <a:pt x="1182315" y="5813130"/>
                </a:cubicBezTo>
                <a:cubicBezTo>
                  <a:pt x="1157109" y="5793155"/>
                  <a:pt x="1134756" y="5761291"/>
                  <a:pt x="1106697" y="5755584"/>
                </a:cubicBezTo>
                <a:cubicBezTo>
                  <a:pt x="1064845" y="5746547"/>
                  <a:pt x="1057235" y="5715159"/>
                  <a:pt x="1037736" y="5689477"/>
                </a:cubicBezTo>
                <a:cubicBezTo>
                  <a:pt x="1026322" y="5674734"/>
                  <a:pt x="1010628" y="5663319"/>
                  <a:pt x="996360" y="5650479"/>
                </a:cubicBezTo>
                <a:cubicBezTo>
                  <a:pt x="988750" y="5643345"/>
                  <a:pt x="980665" y="5636686"/>
                  <a:pt x="973056" y="5629077"/>
                </a:cubicBezTo>
                <a:cubicBezTo>
                  <a:pt x="961166" y="5616712"/>
                  <a:pt x="949752" y="5602920"/>
                  <a:pt x="937387" y="5590554"/>
                </a:cubicBezTo>
                <a:cubicBezTo>
                  <a:pt x="932631" y="5585799"/>
                  <a:pt x="921692" y="5585323"/>
                  <a:pt x="919314" y="5580091"/>
                </a:cubicBezTo>
                <a:cubicBezTo>
                  <a:pt x="889352" y="5516363"/>
                  <a:pt x="816111" y="5496863"/>
                  <a:pt x="779015" y="5438841"/>
                </a:cubicBezTo>
                <a:cubicBezTo>
                  <a:pt x="728603" y="5359418"/>
                  <a:pt x="670581" y="5284275"/>
                  <a:pt x="615888" y="5207229"/>
                </a:cubicBezTo>
                <a:cubicBezTo>
                  <a:pt x="592109" y="5173938"/>
                  <a:pt x="565000" y="5142549"/>
                  <a:pt x="544550" y="5107356"/>
                </a:cubicBezTo>
                <a:cubicBezTo>
                  <a:pt x="532185" y="5085478"/>
                  <a:pt x="526478" y="5058845"/>
                  <a:pt x="522197" y="5033163"/>
                </a:cubicBezTo>
                <a:cubicBezTo>
                  <a:pt x="512685" y="4971337"/>
                  <a:pt x="471785" y="4932814"/>
                  <a:pt x="428506" y="4894291"/>
                </a:cubicBezTo>
                <a:cubicBezTo>
                  <a:pt x="420897" y="4887633"/>
                  <a:pt x="427555" y="4865281"/>
                  <a:pt x="427555" y="4850062"/>
                </a:cubicBezTo>
                <a:cubicBezTo>
                  <a:pt x="431835" y="4848635"/>
                  <a:pt x="436116" y="4847208"/>
                  <a:pt x="440396" y="4845306"/>
                </a:cubicBezTo>
                <a:cubicBezTo>
                  <a:pt x="421372" y="4827709"/>
                  <a:pt x="400446" y="4812014"/>
                  <a:pt x="384276" y="4792040"/>
                </a:cubicBezTo>
                <a:cubicBezTo>
                  <a:pt x="374764" y="4780150"/>
                  <a:pt x="375716" y="4761126"/>
                  <a:pt x="369057" y="4746859"/>
                </a:cubicBezTo>
                <a:cubicBezTo>
                  <a:pt x="358119" y="4723555"/>
                  <a:pt x="343851" y="4701678"/>
                  <a:pt x="333864" y="4677898"/>
                </a:cubicBezTo>
                <a:cubicBezTo>
                  <a:pt x="329108" y="4666960"/>
                  <a:pt x="331486" y="4653167"/>
                  <a:pt x="331486" y="4640802"/>
                </a:cubicBezTo>
                <a:cubicBezTo>
                  <a:pt x="331486" y="4632717"/>
                  <a:pt x="334815" y="4624157"/>
                  <a:pt x="332437" y="4617023"/>
                </a:cubicBezTo>
                <a:cubicBezTo>
                  <a:pt x="318645" y="4571366"/>
                  <a:pt x="305328" y="4525234"/>
                  <a:pt x="288683" y="4481004"/>
                </a:cubicBezTo>
                <a:cubicBezTo>
                  <a:pt x="277744" y="4452469"/>
                  <a:pt x="262050" y="4425360"/>
                  <a:pt x="246355" y="4398727"/>
                </a:cubicBezTo>
                <a:cubicBezTo>
                  <a:pt x="219722" y="4353546"/>
                  <a:pt x="190711" y="4309792"/>
                  <a:pt x="165030" y="4264135"/>
                </a:cubicBezTo>
                <a:cubicBezTo>
                  <a:pt x="154567" y="4245587"/>
                  <a:pt x="148859" y="4224661"/>
                  <a:pt x="142201" y="4204211"/>
                </a:cubicBezTo>
                <a:cubicBezTo>
                  <a:pt x="126982" y="4154274"/>
                  <a:pt x="110337" y="4104813"/>
                  <a:pt x="98923" y="4053925"/>
                </a:cubicBezTo>
                <a:cubicBezTo>
                  <a:pt x="92264" y="4024914"/>
                  <a:pt x="97496" y="3993525"/>
                  <a:pt x="92740" y="3964038"/>
                </a:cubicBezTo>
                <a:cubicBezTo>
                  <a:pt x="83704" y="3911724"/>
                  <a:pt x="68960" y="3860360"/>
                  <a:pt x="60875" y="3807569"/>
                </a:cubicBezTo>
                <a:cubicBezTo>
                  <a:pt x="56595" y="3779034"/>
                  <a:pt x="68960" y="3745267"/>
                  <a:pt x="43754" y="3739560"/>
                </a:cubicBezTo>
                <a:cubicBezTo>
                  <a:pt x="32816" y="3699135"/>
                  <a:pt x="20926" y="3669173"/>
                  <a:pt x="17121" y="3638735"/>
                </a:cubicBezTo>
                <a:cubicBezTo>
                  <a:pt x="10463" y="3586896"/>
                  <a:pt x="9036" y="3534105"/>
                  <a:pt x="5231" y="3482266"/>
                </a:cubicBezTo>
                <a:cubicBezTo>
                  <a:pt x="3805" y="3466572"/>
                  <a:pt x="0" y="3450402"/>
                  <a:pt x="0" y="3434707"/>
                </a:cubicBezTo>
                <a:cubicBezTo>
                  <a:pt x="476" y="3372880"/>
                  <a:pt x="4756" y="3311054"/>
                  <a:pt x="1902" y="3249703"/>
                </a:cubicBezTo>
                <a:cubicBezTo>
                  <a:pt x="0" y="3204997"/>
                  <a:pt x="31389" y="3164097"/>
                  <a:pt x="13792" y="3117489"/>
                </a:cubicBezTo>
                <a:cubicBezTo>
                  <a:pt x="10463" y="3108453"/>
                  <a:pt x="26633" y="3092283"/>
                  <a:pt x="34242" y="3077540"/>
                </a:cubicBezTo>
                <a:cubicBezTo>
                  <a:pt x="30438" y="3071832"/>
                  <a:pt x="24731" y="3063272"/>
                  <a:pt x="18072" y="3053760"/>
                </a:cubicBezTo>
                <a:cubicBezTo>
                  <a:pt x="35669" y="3046151"/>
                  <a:pt x="50412" y="3039492"/>
                  <a:pt x="73241" y="3029505"/>
                </a:cubicBezTo>
                <a:cubicBezTo>
                  <a:pt x="56120" y="3019518"/>
                  <a:pt x="45657" y="3014762"/>
                  <a:pt x="36145" y="3007628"/>
                </a:cubicBezTo>
                <a:cubicBezTo>
                  <a:pt x="29487" y="3002396"/>
                  <a:pt x="19499" y="2994311"/>
                  <a:pt x="19975" y="2988129"/>
                </a:cubicBezTo>
                <a:cubicBezTo>
                  <a:pt x="22828" y="2937241"/>
                  <a:pt x="28060" y="2885877"/>
                  <a:pt x="32340" y="2831184"/>
                </a:cubicBezTo>
                <a:cubicBezTo>
                  <a:pt x="84179" y="2842598"/>
                  <a:pt x="113666" y="2823575"/>
                  <a:pt x="134592" y="2780296"/>
                </a:cubicBezTo>
                <a:cubicBezTo>
                  <a:pt x="115093" y="2775065"/>
                  <a:pt x="99874" y="2772211"/>
                  <a:pt x="85131" y="2766504"/>
                </a:cubicBezTo>
                <a:cubicBezTo>
                  <a:pt x="47559" y="2752712"/>
                  <a:pt x="23304" y="2707055"/>
                  <a:pt x="29487" y="2667106"/>
                </a:cubicBezTo>
                <a:cubicBezTo>
                  <a:pt x="31389" y="2655216"/>
                  <a:pt x="32340" y="2638095"/>
                  <a:pt x="25682" y="2631912"/>
                </a:cubicBezTo>
                <a:cubicBezTo>
                  <a:pt x="7134" y="2614791"/>
                  <a:pt x="16646" y="2604328"/>
                  <a:pt x="27109" y="2589109"/>
                </a:cubicBezTo>
                <a:cubicBezTo>
                  <a:pt x="33767" y="2579597"/>
                  <a:pt x="30438" y="2563903"/>
                  <a:pt x="37096" y="2554391"/>
                </a:cubicBezTo>
                <a:cubicBezTo>
                  <a:pt x="44705" y="2542977"/>
                  <a:pt x="58022" y="2534892"/>
                  <a:pt x="67534" y="2526807"/>
                </a:cubicBezTo>
                <a:cubicBezTo>
                  <a:pt x="57546" y="2517771"/>
                  <a:pt x="39950" y="2508735"/>
                  <a:pt x="32340" y="2494467"/>
                </a:cubicBezTo>
                <a:cubicBezTo>
                  <a:pt x="24731" y="2480199"/>
                  <a:pt x="19499" y="2454042"/>
                  <a:pt x="27109" y="2444054"/>
                </a:cubicBezTo>
                <a:cubicBezTo>
                  <a:pt x="47559" y="2418372"/>
                  <a:pt x="41376" y="2365582"/>
                  <a:pt x="91789" y="2369387"/>
                </a:cubicBezTo>
                <a:cubicBezTo>
                  <a:pt x="96069" y="2358448"/>
                  <a:pt x="100825" y="2347510"/>
                  <a:pt x="104154" y="2336096"/>
                </a:cubicBezTo>
                <a:cubicBezTo>
                  <a:pt x="107959" y="2323255"/>
                  <a:pt x="110812" y="2309463"/>
                  <a:pt x="113666" y="2299475"/>
                </a:cubicBezTo>
                <a:cubicBezTo>
                  <a:pt x="135543" y="2286159"/>
                  <a:pt x="156945" y="2274745"/>
                  <a:pt x="176919" y="2260952"/>
                </a:cubicBezTo>
                <a:cubicBezTo>
                  <a:pt x="181675" y="2257623"/>
                  <a:pt x="181675" y="2247160"/>
                  <a:pt x="184053" y="2240026"/>
                </a:cubicBezTo>
                <a:cubicBezTo>
                  <a:pt x="176919" y="2239075"/>
                  <a:pt x="169785" y="2236697"/>
                  <a:pt x="162652" y="2237173"/>
                </a:cubicBezTo>
                <a:cubicBezTo>
                  <a:pt x="152189" y="2237173"/>
                  <a:pt x="141250" y="2239075"/>
                  <a:pt x="131263" y="2240026"/>
                </a:cubicBezTo>
                <a:cubicBezTo>
                  <a:pt x="124604" y="2208638"/>
                  <a:pt x="114617" y="2181053"/>
                  <a:pt x="115093" y="2153469"/>
                </a:cubicBezTo>
                <a:cubicBezTo>
                  <a:pt x="115093" y="2142531"/>
                  <a:pt x="137921" y="2130641"/>
                  <a:pt x="151713" y="2122080"/>
                </a:cubicBezTo>
                <a:cubicBezTo>
                  <a:pt x="160749" y="2116849"/>
                  <a:pt x="172639" y="2116849"/>
                  <a:pt x="189760" y="2112569"/>
                </a:cubicBezTo>
                <a:cubicBezTo>
                  <a:pt x="166456" y="2107337"/>
                  <a:pt x="151237" y="2098776"/>
                  <a:pt x="138397" y="2102106"/>
                </a:cubicBezTo>
                <a:cubicBezTo>
                  <a:pt x="109861" y="2109239"/>
                  <a:pt x="107959" y="2095447"/>
                  <a:pt x="107483" y="2070241"/>
                </a:cubicBezTo>
                <a:cubicBezTo>
                  <a:pt x="139348" y="2080228"/>
                  <a:pt x="158371" y="2070717"/>
                  <a:pt x="158847" y="2038852"/>
                </a:cubicBezTo>
                <a:cubicBezTo>
                  <a:pt x="158847" y="2031243"/>
                  <a:pt x="149811" y="2021731"/>
                  <a:pt x="142677" y="2016499"/>
                </a:cubicBezTo>
                <a:cubicBezTo>
                  <a:pt x="124604" y="2003659"/>
                  <a:pt x="123178" y="1972745"/>
                  <a:pt x="144104" y="1966087"/>
                </a:cubicBezTo>
                <a:cubicBezTo>
                  <a:pt x="179773" y="1954673"/>
                  <a:pt x="191663" y="1932796"/>
                  <a:pt x="190711" y="1897602"/>
                </a:cubicBezTo>
                <a:cubicBezTo>
                  <a:pt x="190711" y="1888566"/>
                  <a:pt x="203552" y="1879530"/>
                  <a:pt x="210686" y="1870493"/>
                </a:cubicBezTo>
                <a:cubicBezTo>
                  <a:pt x="206881" y="1867640"/>
                  <a:pt x="203077" y="1864786"/>
                  <a:pt x="199272" y="1861933"/>
                </a:cubicBezTo>
                <a:cubicBezTo>
                  <a:pt x="189760" y="1877152"/>
                  <a:pt x="179773" y="1892846"/>
                  <a:pt x="166456" y="1913772"/>
                </a:cubicBezTo>
                <a:cubicBezTo>
                  <a:pt x="160274" y="1906163"/>
                  <a:pt x="148384" y="1898078"/>
                  <a:pt x="148859" y="1890468"/>
                </a:cubicBezTo>
                <a:cubicBezTo>
                  <a:pt x="149335" y="1880005"/>
                  <a:pt x="156945" y="1867164"/>
                  <a:pt x="165505" y="1861457"/>
                </a:cubicBezTo>
                <a:cubicBezTo>
                  <a:pt x="179773" y="1851945"/>
                  <a:pt x="197845" y="1848616"/>
                  <a:pt x="213064" y="1840056"/>
                </a:cubicBezTo>
                <a:cubicBezTo>
                  <a:pt x="219722" y="1836251"/>
                  <a:pt x="229710" y="1823410"/>
                  <a:pt x="227807" y="1820081"/>
                </a:cubicBezTo>
                <a:cubicBezTo>
                  <a:pt x="204979" y="1778229"/>
                  <a:pt x="240173" y="1787741"/>
                  <a:pt x="260623" y="1777754"/>
                </a:cubicBezTo>
                <a:cubicBezTo>
                  <a:pt x="251587" y="1775851"/>
                  <a:pt x="242075" y="1773473"/>
                  <a:pt x="219722" y="1768717"/>
                </a:cubicBezTo>
                <a:cubicBezTo>
                  <a:pt x="234941" y="1759681"/>
                  <a:pt x="243977" y="1753974"/>
                  <a:pt x="254440" y="1747791"/>
                </a:cubicBezTo>
                <a:cubicBezTo>
                  <a:pt x="247307" y="1736853"/>
                  <a:pt x="241124" y="1726865"/>
                  <a:pt x="231612" y="1711646"/>
                </a:cubicBezTo>
                <a:cubicBezTo>
                  <a:pt x="228759" y="1722109"/>
                  <a:pt x="228759" y="1726865"/>
                  <a:pt x="226381" y="1730670"/>
                </a:cubicBezTo>
                <a:cubicBezTo>
                  <a:pt x="222100" y="1737328"/>
                  <a:pt x="216869" y="1743035"/>
                  <a:pt x="211637" y="1749218"/>
                </a:cubicBezTo>
                <a:cubicBezTo>
                  <a:pt x="209735" y="1741133"/>
                  <a:pt x="204028" y="1730670"/>
                  <a:pt x="207357" y="1725439"/>
                </a:cubicBezTo>
                <a:cubicBezTo>
                  <a:pt x="221149" y="1702135"/>
                  <a:pt x="237795" y="1680733"/>
                  <a:pt x="252062" y="1657905"/>
                </a:cubicBezTo>
                <a:cubicBezTo>
                  <a:pt x="260147" y="1645064"/>
                  <a:pt x="266330" y="1630796"/>
                  <a:pt x="272988" y="1617480"/>
                </a:cubicBezTo>
                <a:cubicBezTo>
                  <a:pt x="288207" y="1613675"/>
                  <a:pt x="305804" y="1609395"/>
                  <a:pt x="322450" y="1605114"/>
                </a:cubicBezTo>
                <a:cubicBezTo>
                  <a:pt x="302475" y="1581811"/>
                  <a:pt x="309133" y="1531874"/>
                  <a:pt x="336242" y="1504765"/>
                </a:cubicBezTo>
                <a:cubicBezTo>
                  <a:pt x="321023" y="1496680"/>
                  <a:pt x="305804" y="1488595"/>
                  <a:pt x="285354" y="1477657"/>
                </a:cubicBezTo>
                <a:cubicBezTo>
                  <a:pt x="289634" y="1469571"/>
                  <a:pt x="296292" y="1457206"/>
                  <a:pt x="307706" y="1436756"/>
                </a:cubicBezTo>
                <a:cubicBezTo>
                  <a:pt x="320072" y="1453401"/>
                  <a:pt x="329108" y="1464816"/>
                  <a:pt x="334815" y="1472425"/>
                </a:cubicBezTo>
                <a:cubicBezTo>
                  <a:pt x="358119" y="1467194"/>
                  <a:pt x="377618" y="1462438"/>
                  <a:pt x="398544" y="1457206"/>
                </a:cubicBezTo>
                <a:cubicBezTo>
                  <a:pt x="389508" y="1451975"/>
                  <a:pt x="379996" y="1446268"/>
                  <a:pt x="364302" y="1437231"/>
                </a:cubicBezTo>
                <a:cubicBezTo>
                  <a:pt x="379520" y="1432000"/>
                  <a:pt x="390459" y="1428671"/>
                  <a:pt x="397117" y="1426293"/>
                </a:cubicBezTo>
                <a:cubicBezTo>
                  <a:pt x="387130" y="1410123"/>
                  <a:pt x="375716" y="1392526"/>
                  <a:pt x="366679" y="1373978"/>
                </a:cubicBezTo>
                <a:cubicBezTo>
                  <a:pt x="366204" y="1372551"/>
                  <a:pt x="383325" y="1362564"/>
                  <a:pt x="392361" y="1356857"/>
                </a:cubicBezTo>
                <a:cubicBezTo>
                  <a:pt x="388081" y="1352101"/>
                  <a:pt x="382374" y="1344967"/>
                  <a:pt x="376191" y="1337833"/>
                </a:cubicBezTo>
                <a:cubicBezTo>
                  <a:pt x="370009" y="1342589"/>
                  <a:pt x="362399" y="1347821"/>
                  <a:pt x="346705" y="1359235"/>
                </a:cubicBezTo>
                <a:cubicBezTo>
                  <a:pt x="359070" y="1325468"/>
                  <a:pt x="335766" y="1289323"/>
                  <a:pt x="382850" y="1274104"/>
                </a:cubicBezTo>
                <a:cubicBezTo>
                  <a:pt x="382850" y="1290750"/>
                  <a:pt x="382850" y="1304542"/>
                  <a:pt x="382850" y="1317858"/>
                </a:cubicBezTo>
                <a:cubicBezTo>
                  <a:pt x="385227" y="1318810"/>
                  <a:pt x="387605" y="1320236"/>
                  <a:pt x="389983" y="1321188"/>
                </a:cubicBezTo>
                <a:cubicBezTo>
                  <a:pt x="395690" y="1308822"/>
                  <a:pt x="400922" y="1295981"/>
                  <a:pt x="407580" y="1284092"/>
                </a:cubicBezTo>
                <a:cubicBezTo>
                  <a:pt x="411860" y="1276958"/>
                  <a:pt x="418043" y="1271251"/>
                  <a:pt x="424701" y="1266019"/>
                </a:cubicBezTo>
                <a:cubicBezTo>
                  <a:pt x="429933" y="1261739"/>
                  <a:pt x="442774" y="1258410"/>
                  <a:pt x="442298" y="1256507"/>
                </a:cubicBezTo>
                <a:cubicBezTo>
                  <a:pt x="431360" y="1197534"/>
                  <a:pt x="477016" y="1222265"/>
                  <a:pt x="509356" y="1217985"/>
                </a:cubicBezTo>
                <a:cubicBezTo>
                  <a:pt x="495089" y="1205619"/>
                  <a:pt x="482723" y="1199912"/>
                  <a:pt x="478919" y="1190400"/>
                </a:cubicBezTo>
                <a:cubicBezTo>
                  <a:pt x="475589" y="1182315"/>
                  <a:pt x="477492" y="1166621"/>
                  <a:pt x="483674" y="1160438"/>
                </a:cubicBezTo>
                <a:cubicBezTo>
                  <a:pt x="501747" y="1140939"/>
                  <a:pt x="522673" y="1124294"/>
                  <a:pt x="548355" y="1100990"/>
                </a:cubicBezTo>
                <a:cubicBezTo>
                  <a:pt x="529807" y="1100038"/>
                  <a:pt x="518392" y="1099563"/>
                  <a:pt x="502222" y="1098612"/>
                </a:cubicBezTo>
                <a:cubicBezTo>
                  <a:pt x="520295" y="1081966"/>
                  <a:pt x="539794" y="1071979"/>
                  <a:pt x="545977" y="1056284"/>
                </a:cubicBezTo>
                <a:cubicBezTo>
                  <a:pt x="553111" y="1039639"/>
                  <a:pt x="547403" y="1017761"/>
                  <a:pt x="551684" y="993982"/>
                </a:cubicBezTo>
                <a:cubicBezTo>
                  <a:pt x="576890" y="1033932"/>
                  <a:pt x="601621" y="1030127"/>
                  <a:pt x="626351" y="1003018"/>
                </a:cubicBezTo>
                <a:cubicBezTo>
                  <a:pt x="610181" y="1004445"/>
                  <a:pt x="593060" y="1006347"/>
                  <a:pt x="575939" y="1008250"/>
                </a:cubicBezTo>
                <a:cubicBezTo>
                  <a:pt x="572610" y="1003969"/>
                  <a:pt x="569281" y="1000165"/>
                  <a:pt x="566427" y="995884"/>
                </a:cubicBezTo>
                <a:cubicBezTo>
                  <a:pt x="584975" y="983995"/>
                  <a:pt x="603047" y="972105"/>
                  <a:pt x="620169" y="961166"/>
                </a:cubicBezTo>
                <a:cubicBezTo>
                  <a:pt x="609230" y="941192"/>
                  <a:pt x="602096" y="928351"/>
                  <a:pt x="591158" y="908376"/>
                </a:cubicBezTo>
                <a:cubicBezTo>
                  <a:pt x="619217" y="899815"/>
                  <a:pt x="643948" y="891730"/>
                  <a:pt x="668679" y="884596"/>
                </a:cubicBezTo>
                <a:cubicBezTo>
                  <a:pt x="696739" y="876036"/>
                  <a:pt x="697214" y="852256"/>
                  <a:pt x="669154" y="824197"/>
                </a:cubicBezTo>
                <a:cubicBezTo>
                  <a:pt x="673435" y="808027"/>
                  <a:pt x="677715" y="791856"/>
                  <a:pt x="684373" y="766650"/>
                </a:cubicBezTo>
                <a:cubicBezTo>
                  <a:pt x="704824" y="763321"/>
                  <a:pt x="732408" y="759041"/>
                  <a:pt x="759992" y="753334"/>
                </a:cubicBezTo>
                <a:cubicBezTo>
                  <a:pt x="762370" y="752858"/>
                  <a:pt x="765223" y="739542"/>
                  <a:pt x="762845" y="735737"/>
                </a:cubicBezTo>
                <a:cubicBezTo>
                  <a:pt x="757614" y="728127"/>
                  <a:pt x="749053" y="723372"/>
                  <a:pt x="733359" y="710531"/>
                </a:cubicBezTo>
                <a:cubicBezTo>
                  <a:pt x="761419" y="700543"/>
                  <a:pt x="781393" y="689605"/>
                  <a:pt x="803271" y="686276"/>
                </a:cubicBezTo>
                <a:cubicBezTo>
                  <a:pt x="823721" y="682946"/>
                  <a:pt x="824196" y="686276"/>
                  <a:pt x="828001" y="653460"/>
                </a:cubicBezTo>
                <a:cubicBezTo>
                  <a:pt x="804222" y="665350"/>
                  <a:pt x="783771" y="675813"/>
                  <a:pt x="763321" y="685800"/>
                </a:cubicBezTo>
                <a:cubicBezTo>
                  <a:pt x="761894" y="683898"/>
                  <a:pt x="759992" y="681995"/>
                  <a:pt x="758565" y="680093"/>
                </a:cubicBezTo>
                <a:cubicBezTo>
                  <a:pt x="768077" y="668679"/>
                  <a:pt x="777589" y="656789"/>
                  <a:pt x="788052" y="645851"/>
                </a:cubicBezTo>
                <a:cubicBezTo>
                  <a:pt x="801368" y="632058"/>
                  <a:pt x="833708" y="629205"/>
                  <a:pt x="815636" y="595914"/>
                </a:cubicBezTo>
                <a:cubicBezTo>
                  <a:pt x="814685" y="594487"/>
                  <a:pt x="844647" y="575939"/>
                  <a:pt x="865573" y="561671"/>
                </a:cubicBezTo>
                <a:cubicBezTo>
                  <a:pt x="877938" y="541221"/>
                  <a:pt x="881743" y="503649"/>
                  <a:pt x="915510" y="493662"/>
                </a:cubicBezTo>
                <a:cubicBezTo>
                  <a:pt x="923595" y="479394"/>
                  <a:pt x="929302" y="464651"/>
                  <a:pt x="938814" y="453237"/>
                </a:cubicBezTo>
                <a:cubicBezTo>
                  <a:pt x="964020" y="423750"/>
                  <a:pt x="992080" y="396642"/>
                  <a:pt x="1016335" y="366679"/>
                </a:cubicBezTo>
                <a:cubicBezTo>
                  <a:pt x="1038212" y="339571"/>
                  <a:pt x="1055809" y="309609"/>
                  <a:pt x="1077210" y="282500"/>
                </a:cubicBezTo>
                <a:cubicBezTo>
                  <a:pt x="1080539" y="278695"/>
                  <a:pt x="1096709" y="285354"/>
                  <a:pt x="1106697" y="286780"/>
                </a:cubicBezTo>
                <a:cubicBezTo>
                  <a:pt x="1095282" y="311036"/>
                  <a:pt x="1083868" y="335291"/>
                  <a:pt x="1071979" y="360972"/>
                </a:cubicBezTo>
                <a:cubicBezTo>
                  <a:pt x="1114306" y="368106"/>
                  <a:pt x="1108123" y="311036"/>
                  <a:pt x="1138086" y="299146"/>
                </a:cubicBezTo>
                <a:cubicBezTo>
                  <a:pt x="1146171" y="316267"/>
                  <a:pt x="1150451" y="333388"/>
                  <a:pt x="1160914" y="344327"/>
                </a:cubicBezTo>
                <a:cubicBezTo>
                  <a:pt x="1166145" y="350034"/>
                  <a:pt x="1182315" y="345278"/>
                  <a:pt x="1193730" y="345278"/>
                </a:cubicBezTo>
                <a:cubicBezTo>
                  <a:pt x="1180413" y="306755"/>
                  <a:pt x="1217985" y="316743"/>
                  <a:pt x="1232252" y="301048"/>
                </a:cubicBezTo>
                <a:cubicBezTo>
                  <a:pt x="1217985" y="299146"/>
                  <a:pt x="1204668" y="301524"/>
                  <a:pt x="1191352" y="303902"/>
                </a:cubicBezTo>
                <a:cubicBezTo>
                  <a:pt x="1182315" y="305328"/>
                  <a:pt x="1172328" y="308658"/>
                  <a:pt x="1164243" y="306755"/>
                </a:cubicBezTo>
                <a:cubicBezTo>
                  <a:pt x="1144268" y="301999"/>
                  <a:pt x="1124769" y="294390"/>
                  <a:pt x="1104794" y="287732"/>
                </a:cubicBezTo>
                <a:cubicBezTo>
                  <a:pt x="1108599" y="280598"/>
                  <a:pt x="1111928" y="268232"/>
                  <a:pt x="1116684" y="267281"/>
                </a:cubicBezTo>
                <a:cubicBezTo>
                  <a:pt x="1157109" y="263001"/>
                  <a:pt x="1197534" y="260147"/>
                  <a:pt x="1237959" y="257769"/>
                </a:cubicBezTo>
                <a:cubicBezTo>
                  <a:pt x="1256032" y="256818"/>
                  <a:pt x="1273629" y="257769"/>
                  <a:pt x="1301213" y="257769"/>
                </a:cubicBezTo>
                <a:cubicBezTo>
                  <a:pt x="1286470" y="229710"/>
                  <a:pt x="1277909" y="212113"/>
                  <a:pt x="1267446" y="192614"/>
                </a:cubicBezTo>
                <a:cubicBezTo>
                  <a:pt x="1282665" y="178822"/>
                  <a:pt x="1299310" y="164554"/>
                  <a:pt x="1314529" y="151237"/>
                </a:cubicBezTo>
                <a:cubicBezTo>
                  <a:pt x="1300262" y="148384"/>
                  <a:pt x="1280287" y="145055"/>
                  <a:pt x="1255556" y="140299"/>
                </a:cubicBezTo>
                <a:cubicBezTo>
                  <a:pt x="1260312" y="153140"/>
                  <a:pt x="1263641" y="160749"/>
                  <a:pt x="1270299" y="177870"/>
                </a:cubicBezTo>
                <a:cubicBezTo>
                  <a:pt x="1253178" y="162176"/>
                  <a:pt x="1243666" y="153615"/>
                  <a:pt x="1233679" y="144579"/>
                </a:cubicBezTo>
                <a:cubicBezTo>
                  <a:pt x="1256507" y="114141"/>
                  <a:pt x="1270299" y="68485"/>
                  <a:pt x="1321663" y="100825"/>
                </a:cubicBezTo>
                <a:cubicBezTo>
                  <a:pt x="1323565" y="102727"/>
                  <a:pt x="1325468" y="104630"/>
                  <a:pt x="1327370" y="107008"/>
                </a:cubicBezTo>
                <a:cubicBezTo>
                  <a:pt x="1335455" y="112239"/>
                  <a:pt x="1345918" y="123178"/>
                  <a:pt x="1350674" y="121275"/>
                </a:cubicBezTo>
                <a:cubicBezTo>
                  <a:pt x="1367795" y="113666"/>
                  <a:pt x="1382538" y="101301"/>
                  <a:pt x="1398709" y="91313"/>
                </a:cubicBezTo>
                <a:cubicBezTo>
                  <a:pt x="1427244" y="74192"/>
                  <a:pt x="1425342" y="60400"/>
                  <a:pt x="1395379" y="48035"/>
                </a:cubicBezTo>
                <a:lnTo>
                  <a:pt x="1396331" y="48986"/>
                </a:lnTo>
                <a:cubicBezTo>
                  <a:pt x="1435329" y="46608"/>
                  <a:pt x="1474327" y="43754"/>
                  <a:pt x="1509521" y="41852"/>
                </a:cubicBezTo>
                <a:cubicBezTo>
                  <a:pt x="1505241" y="36145"/>
                  <a:pt x="1496204" y="23304"/>
                  <a:pt x="1487168" y="10463"/>
                </a:cubicBezTo>
                <a:cubicBezTo>
                  <a:pt x="1490497" y="7134"/>
                  <a:pt x="1493827" y="3329"/>
                  <a:pt x="1497156" y="0"/>
                </a:cubicBezTo>
                <a:cubicBezTo>
                  <a:pt x="1514752" y="14268"/>
                  <a:pt x="1532825" y="28535"/>
                  <a:pt x="1550422" y="43279"/>
                </a:cubicBezTo>
                <a:cubicBezTo>
                  <a:pt x="1552324" y="44705"/>
                  <a:pt x="1550897" y="52315"/>
                  <a:pt x="1548519" y="55168"/>
                </a:cubicBezTo>
                <a:cubicBezTo>
                  <a:pt x="1529971" y="75143"/>
                  <a:pt x="1510948" y="94642"/>
                  <a:pt x="1492400" y="114617"/>
                </a:cubicBezTo>
                <a:cubicBezTo>
                  <a:pt x="1487168" y="120324"/>
                  <a:pt x="1484790" y="127934"/>
                  <a:pt x="1474327" y="146957"/>
                </a:cubicBezTo>
                <a:cubicBezTo>
                  <a:pt x="1468145" y="129836"/>
                  <a:pt x="1464816" y="120324"/>
                  <a:pt x="1461011" y="110337"/>
                </a:cubicBezTo>
                <a:cubicBezTo>
                  <a:pt x="1457206" y="113190"/>
                  <a:pt x="1453877" y="116044"/>
                  <a:pt x="1450072" y="118897"/>
                </a:cubicBezTo>
                <a:cubicBezTo>
                  <a:pt x="1454828" y="128885"/>
                  <a:pt x="1460060" y="139348"/>
                  <a:pt x="1464340" y="148860"/>
                </a:cubicBezTo>
                <a:cubicBezTo>
                  <a:pt x="1443414" y="167407"/>
                  <a:pt x="1422488" y="183578"/>
                  <a:pt x="1404891" y="202601"/>
                </a:cubicBezTo>
                <a:cubicBezTo>
                  <a:pt x="1400135" y="207357"/>
                  <a:pt x="1405367" y="221625"/>
                  <a:pt x="1406794" y="236844"/>
                </a:cubicBezTo>
                <a:cubicBezTo>
                  <a:pt x="1389672" y="233990"/>
                  <a:pt x="1371600" y="230661"/>
                  <a:pt x="1358284" y="228759"/>
                </a:cubicBezTo>
                <a:cubicBezTo>
                  <a:pt x="1347821" y="247307"/>
                  <a:pt x="1336882" y="265855"/>
                  <a:pt x="1326419" y="284403"/>
                </a:cubicBezTo>
                <a:cubicBezTo>
                  <a:pt x="1328797" y="285354"/>
                  <a:pt x="1331651" y="286780"/>
                  <a:pt x="1334028" y="287732"/>
                </a:cubicBezTo>
                <a:cubicBezTo>
                  <a:pt x="1330699" y="298670"/>
                  <a:pt x="1331175" y="313413"/>
                  <a:pt x="1324041" y="320547"/>
                </a:cubicBezTo>
                <a:cubicBezTo>
                  <a:pt x="1284092" y="360972"/>
                  <a:pt x="1242240" y="399971"/>
                  <a:pt x="1200388" y="439920"/>
                </a:cubicBezTo>
                <a:cubicBezTo>
                  <a:pt x="1213229" y="443249"/>
                  <a:pt x="1225118" y="446103"/>
                  <a:pt x="1237008" y="448481"/>
                </a:cubicBezTo>
                <a:cubicBezTo>
                  <a:pt x="1237008" y="450859"/>
                  <a:pt x="1237008" y="453237"/>
                  <a:pt x="1237008" y="455139"/>
                </a:cubicBezTo>
                <a:cubicBezTo>
                  <a:pt x="1227021" y="457517"/>
                  <a:pt x="1217509" y="459895"/>
                  <a:pt x="1204193" y="463224"/>
                </a:cubicBezTo>
                <a:cubicBezTo>
                  <a:pt x="1205144" y="473687"/>
                  <a:pt x="1205619" y="484626"/>
                  <a:pt x="1206570" y="495564"/>
                </a:cubicBezTo>
                <a:cubicBezTo>
                  <a:pt x="1203717" y="496991"/>
                  <a:pt x="1200863" y="498418"/>
                  <a:pt x="1198485" y="499369"/>
                </a:cubicBezTo>
                <a:cubicBezTo>
                  <a:pt x="1190400" y="490333"/>
                  <a:pt x="1182315" y="481297"/>
                  <a:pt x="1169950" y="467029"/>
                </a:cubicBezTo>
                <a:cubicBezTo>
                  <a:pt x="1158536" y="490808"/>
                  <a:pt x="1148073" y="512210"/>
                  <a:pt x="1136183" y="536941"/>
                </a:cubicBezTo>
                <a:cubicBezTo>
                  <a:pt x="1145219" y="548355"/>
                  <a:pt x="1158060" y="564525"/>
                  <a:pt x="1177559" y="588304"/>
                </a:cubicBezTo>
                <a:cubicBezTo>
                  <a:pt x="1141890" y="588304"/>
                  <a:pt x="1117160" y="588304"/>
                  <a:pt x="1091002" y="588304"/>
                </a:cubicBezTo>
                <a:cubicBezTo>
                  <a:pt x="1110501" y="607803"/>
                  <a:pt x="1118586" y="626827"/>
                  <a:pt x="1103368" y="651082"/>
                </a:cubicBezTo>
                <a:cubicBezTo>
                  <a:pt x="1085771" y="679617"/>
                  <a:pt x="1069601" y="709580"/>
                  <a:pt x="1051528" y="738115"/>
                </a:cubicBezTo>
                <a:cubicBezTo>
                  <a:pt x="1035358" y="763321"/>
                  <a:pt x="998738" y="759041"/>
                  <a:pt x="975910" y="728603"/>
                </a:cubicBezTo>
                <a:cubicBezTo>
                  <a:pt x="965922" y="744773"/>
                  <a:pt x="956410" y="759516"/>
                  <a:pt x="949277" y="771406"/>
                </a:cubicBezTo>
                <a:cubicBezTo>
                  <a:pt x="973056" y="776638"/>
                  <a:pt x="992555" y="781393"/>
                  <a:pt x="1012054" y="785674"/>
                </a:cubicBezTo>
                <a:cubicBezTo>
                  <a:pt x="1012054" y="789003"/>
                  <a:pt x="1011579" y="792332"/>
                  <a:pt x="1011579" y="795661"/>
                </a:cubicBezTo>
                <a:cubicBezTo>
                  <a:pt x="1000165" y="796137"/>
                  <a:pt x="988750" y="797088"/>
                  <a:pt x="977812" y="797564"/>
                </a:cubicBezTo>
                <a:cubicBezTo>
                  <a:pt x="981617" y="798990"/>
                  <a:pt x="984946" y="800893"/>
                  <a:pt x="988750" y="802319"/>
                </a:cubicBezTo>
                <a:cubicBezTo>
                  <a:pt x="982568" y="814209"/>
                  <a:pt x="975434" y="825623"/>
                  <a:pt x="970678" y="837989"/>
                </a:cubicBezTo>
                <a:cubicBezTo>
                  <a:pt x="968300" y="844171"/>
                  <a:pt x="972580" y="855110"/>
                  <a:pt x="968776" y="858915"/>
                </a:cubicBezTo>
                <a:cubicBezTo>
                  <a:pt x="958788" y="869378"/>
                  <a:pt x="946423" y="876987"/>
                  <a:pt x="935009" y="885548"/>
                </a:cubicBezTo>
                <a:cubicBezTo>
                  <a:pt x="928826" y="876987"/>
                  <a:pt x="921692" y="868902"/>
                  <a:pt x="916461" y="859390"/>
                </a:cubicBezTo>
                <a:cubicBezTo>
                  <a:pt x="911705" y="849878"/>
                  <a:pt x="909327" y="839415"/>
                  <a:pt x="905047" y="827526"/>
                </a:cubicBezTo>
                <a:cubicBezTo>
                  <a:pt x="885072" y="855585"/>
                  <a:pt x="867000" y="876987"/>
                  <a:pt x="853683" y="901242"/>
                </a:cubicBezTo>
                <a:cubicBezTo>
                  <a:pt x="837037" y="931204"/>
                  <a:pt x="862719" y="927875"/>
                  <a:pt x="883645" y="929302"/>
                </a:cubicBezTo>
                <a:cubicBezTo>
                  <a:pt x="875560" y="935009"/>
                  <a:pt x="870329" y="938338"/>
                  <a:pt x="869853" y="938814"/>
                </a:cubicBezTo>
                <a:cubicBezTo>
                  <a:pt x="877938" y="959264"/>
                  <a:pt x="885548" y="978763"/>
                  <a:pt x="893157" y="997787"/>
                </a:cubicBezTo>
                <a:cubicBezTo>
                  <a:pt x="874609" y="1003494"/>
                  <a:pt x="856537" y="1009676"/>
                  <a:pt x="837037" y="1015859"/>
                </a:cubicBezTo>
                <a:cubicBezTo>
                  <a:pt x="834660" y="993506"/>
                  <a:pt x="832757" y="977336"/>
                  <a:pt x="831330" y="961642"/>
                </a:cubicBezTo>
                <a:cubicBezTo>
                  <a:pt x="826574" y="962117"/>
                  <a:pt x="822294" y="962593"/>
                  <a:pt x="817538" y="963069"/>
                </a:cubicBezTo>
                <a:cubicBezTo>
                  <a:pt x="817538" y="990177"/>
                  <a:pt x="817538" y="1017286"/>
                  <a:pt x="817538" y="1045346"/>
                </a:cubicBezTo>
                <a:cubicBezTo>
                  <a:pt x="832282" y="1046772"/>
                  <a:pt x="844171" y="1047724"/>
                  <a:pt x="857488" y="1048675"/>
                </a:cubicBezTo>
                <a:cubicBezTo>
                  <a:pt x="847500" y="1065320"/>
                  <a:pt x="839415" y="1079113"/>
                  <a:pt x="830855" y="1093380"/>
                </a:cubicBezTo>
                <a:cubicBezTo>
                  <a:pt x="820867" y="1087673"/>
                  <a:pt x="809453" y="1083868"/>
                  <a:pt x="801368" y="1075783"/>
                </a:cubicBezTo>
                <a:cubicBezTo>
                  <a:pt x="791856" y="1066272"/>
                  <a:pt x="785674" y="1053906"/>
                  <a:pt x="775211" y="1038687"/>
                </a:cubicBezTo>
                <a:cubicBezTo>
                  <a:pt x="769028" y="1055333"/>
                  <a:pt x="763321" y="1071979"/>
                  <a:pt x="757138" y="1088149"/>
                </a:cubicBezTo>
                <a:cubicBezTo>
                  <a:pt x="760943" y="1086246"/>
                  <a:pt x="764748" y="1084344"/>
                  <a:pt x="768077" y="1082442"/>
                </a:cubicBezTo>
                <a:cubicBezTo>
                  <a:pt x="782345" y="1099087"/>
                  <a:pt x="797088" y="1115257"/>
                  <a:pt x="808978" y="1133805"/>
                </a:cubicBezTo>
                <a:cubicBezTo>
                  <a:pt x="809929" y="1135708"/>
                  <a:pt x="792808" y="1149500"/>
                  <a:pt x="780918" y="1160438"/>
                </a:cubicBezTo>
                <a:cubicBezTo>
                  <a:pt x="781869" y="1163292"/>
                  <a:pt x="784247" y="1173279"/>
                  <a:pt x="787576" y="1187547"/>
                </a:cubicBezTo>
                <a:cubicBezTo>
                  <a:pt x="767601" y="1187547"/>
                  <a:pt x="751431" y="1187547"/>
                  <a:pt x="744298" y="1187547"/>
                </a:cubicBezTo>
                <a:cubicBezTo>
                  <a:pt x="731457" y="1202766"/>
                  <a:pt x="724323" y="1218460"/>
                  <a:pt x="716713" y="1218460"/>
                </a:cubicBezTo>
                <a:cubicBezTo>
                  <a:pt x="680568" y="1219887"/>
                  <a:pt x="681520" y="1242240"/>
                  <a:pt x="683898" y="1267446"/>
                </a:cubicBezTo>
                <a:cubicBezTo>
                  <a:pt x="683898" y="1267446"/>
                  <a:pt x="683898" y="1265544"/>
                  <a:pt x="683898" y="1265544"/>
                </a:cubicBezTo>
                <a:cubicBezTo>
                  <a:pt x="692458" y="1285994"/>
                  <a:pt x="701019" y="1306920"/>
                  <a:pt x="709104" y="1327370"/>
                </a:cubicBezTo>
                <a:cubicBezTo>
                  <a:pt x="706250" y="1330699"/>
                  <a:pt x="702921" y="1333553"/>
                  <a:pt x="700068" y="1336882"/>
                </a:cubicBezTo>
                <a:cubicBezTo>
                  <a:pt x="682471" y="1328797"/>
                  <a:pt x="664398" y="1320236"/>
                  <a:pt x="647277" y="1312627"/>
                </a:cubicBezTo>
                <a:cubicBezTo>
                  <a:pt x="638241" y="1323090"/>
                  <a:pt x="629680" y="1333553"/>
                  <a:pt x="614937" y="1351150"/>
                </a:cubicBezTo>
                <a:cubicBezTo>
                  <a:pt x="637765" y="1349247"/>
                  <a:pt x="653936" y="1349723"/>
                  <a:pt x="668679" y="1345918"/>
                </a:cubicBezTo>
                <a:cubicBezTo>
                  <a:pt x="703397" y="1336406"/>
                  <a:pt x="706250" y="1356381"/>
                  <a:pt x="699592" y="1379685"/>
                </a:cubicBezTo>
                <a:cubicBezTo>
                  <a:pt x="694836" y="1396806"/>
                  <a:pt x="683422" y="1412025"/>
                  <a:pt x="673435" y="1427244"/>
                </a:cubicBezTo>
                <a:cubicBezTo>
                  <a:pt x="643473" y="1473376"/>
                  <a:pt x="646326" y="1486217"/>
                  <a:pt x="695312" y="1508570"/>
                </a:cubicBezTo>
                <a:cubicBezTo>
                  <a:pt x="672008" y="1565641"/>
                  <a:pt x="613986" y="1523789"/>
                  <a:pt x="573085" y="1551849"/>
                </a:cubicBezTo>
                <a:cubicBezTo>
                  <a:pt x="614937" y="1549946"/>
                  <a:pt x="633961" y="1559458"/>
                  <a:pt x="612084" y="1598932"/>
                </a:cubicBezTo>
                <a:cubicBezTo>
                  <a:pt x="600194" y="1620333"/>
                  <a:pt x="595438" y="1645540"/>
                  <a:pt x="586877" y="1672648"/>
                </a:cubicBezTo>
                <a:cubicBezTo>
                  <a:pt x="602096" y="1676928"/>
                  <a:pt x="617315" y="1681209"/>
                  <a:pt x="640619" y="1687392"/>
                </a:cubicBezTo>
                <a:cubicBezTo>
                  <a:pt x="626351" y="1696428"/>
                  <a:pt x="617315" y="1700708"/>
                  <a:pt x="609230" y="1706891"/>
                </a:cubicBezTo>
                <a:cubicBezTo>
                  <a:pt x="595914" y="1717354"/>
                  <a:pt x="584975" y="1732573"/>
                  <a:pt x="570232" y="1738755"/>
                </a:cubicBezTo>
                <a:cubicBezTo>
                  <a:pt x="548355" y="1747791"/>
                  <a:pt x="524100" y="1750169"/>
                  <a:pt x="500796" y="1755401"/>
                </a:cubicBezTo>
                <a:cubicBezTo>
                  <a:pt x="499844" y="1751596"/>
                  <a:pt x="498893" y="1747791"/>
                  <a:pt x="497942" y="1743511"/>
                </a:cubicBezTo>
                <a:cubicBezTo>
                  <a:pt x="490333" y="1753974"/>
                  <a:pt x="483199" y="1764913"/>
                  <a:pt x="472260" y="1780131"/>
                </a:cubicBezTo>
                <a:cubicBezTo>
                  <a:pt x="515063" y="1764913"/>
                  <a:pt x="535514" y="1800582"/>
                  <a:pt x="564049" y="1811045"/>
                </a:cubicBezTo>
                <a:cubicBezTo>
                  <a:pt x="630632" y="1835775"/>
                  <a:pt x="549781" y="1874774"/>
                  <a:pt x="588304" y="1898078"/>
                </a:cubicBezTo>
                <a:cubicBezTo>
                  <a:pt x="559293" y="1905211"/>
                  <a:pt x="537892" y="1910443"/>
                  <a:pt x="516490" y="1916150"/>
                </a:cubicBezTo>
                <a:cubicBezTo>
                  <a:pt x="515539" y="1920430"/>
                  <a:pt x="514588" y="1924711"/>
                  <a:pt x="513637" y="1928991"/>
                </a:cubicBezTo>
                <a:cubicBezTo>
                  <a:pt x="535038" y="1940405"/>
                  <a:pt x="556440" y="1952295"/>
                  <a:pt x="584024" y="1967038"/>
                </a:cubicBezTo>
                <a:cubicBezTo>
                  <a:pt x="552159" y="1976074"/>
                  <a:pt x="525051" y="1983684"/>
                  <a:pt x="495564" y="1992244"/>
                </a:cubicBezTo>
                <a:cubicBezTo>
                  <a:pt x="498893" y="2002232"/>
                  <a:pt x="502222" y="2013170"/>
                  <a:pt x="503649" y="2017451"/>
                </a:cubicBezTo>
                <a:cubicBezTo>
                  <a:pt x="514112" y="2008414"/>
                  <a:pt x="523624" y="2000329"/>
                  <a:pt x="538367" y="1987488"/>
                </a:cubicBezTo>
                <a:cubicBezTo>
                  <a:pt x="535514" y="2027438"/>
                  <a:pt x="533611" y="2056924"/>
                  <a:pt x="531709" y="2086887"/>
                </a:cubicBezTo>
                <a:cubicBezTo>
                  <a:pt x="531233" y="2091167"/>
                  <a:pt x="531709" y="2098301"/>
                  <a:pt x="529807" y="2098776"/>
                </a:cubicBezTo>
                <a:cubicBezTo>
                  <a:pt x="491759" y="2112093"/>
                  <a:pt x="499369" y="2148713"/>
                  <a:pt x="489382" y="2176297"/>
                </a:cubicBezTo>
                <a:cubicBezTo>
                  <a:pt x="487004" y="2182005"/>
                  <a:pt x="477967" y="2184858"/>
                  <a:pt x="473211" y="2190090"/>
                </a:cubicBezTo>
                <a:cubicBezTo>
                  <a:pt x="466553" y="2198650"/>
                  <a:pt x="460846" y="2208162"/>
                  <a:pt x="455139" y="2217198"/>
                </a:cubicBezTo>
                <a:cubicBezTo>
                  <a:pt x="464651" y="2215296"/>
                  <a:pt x="474638" y="2214345"/>
                  <a:pt x="484150" y="2211491"/>
                </a:cubicBezTo>
                <a:cubicBezTo>
                  <a:pt x="490808" y="2209589"/>
                  <a:pt x="496515" y="2205308"/>
                  <a:pt x="502698" y="2202455"/>
                </a:cubicBezTo>
                <a:cubicBezTo>
                  <a:pt x="506503" y="2204357"/>
                  <a:pt x="510307" y="2206735"/>
                  <a:pt x="514112" y="2208638"/>
                </a:cubicBezTo>
                <a:cubicBezTo>
                  <a:pt x="506503" y="2222430"/>
                  <a:pt x="501271" y="2246209"/>
                  <a:pt x="491284" y="2248112"/>
                </a:cubicBezTo>
                <a:cubicBezTo>
                  <a:pt x="460846" y="2254294"/>
                  <a:pt x="464175" y="2269037"/>
                  <a:pt x="471309" y="2290439"/>
                </a:cubicBezTo>
                <a:cubicBezTo>
                  <a:pt x="474638" y="2299951"/>
                  <a:pt x="472736" y="2311365"/>
                  <a:pt x="473687" y="2322779"/>
                </a:cubicBezTo>
                <a:cubicBezTo>
                  <a:pt x="479394" y="2321352"/>
                  <a:pt x="488430" y="2318499"/>
                  <a:pt x="496040" y="2316121"/>
                </a:cubicBezTo>
                <a:cubicBezTo>
                  <a:pt x="493186" y="2338474"/>
                  <a:pt x="490808" y="2358924"/>
                  <a:pt x="487004" y="2387935"/>
                </a:cubicBezTo>
                <a:cubicBezTo>
                  <a:pt x="482723" y="2395544"/>
                  <a:pt x="474163" y="2412190"/>
                  <a:pt x="465602" y="2428360"/>
                </a:cubicBezTo>
                <a:cubicBezTo>
                  <a:pt x="446578" y="2399349"/>
                  <a:pt x="431835" y="2401251"/>
                  <a:pt x="415665" y="2432640"/>
                </a:cubicBezTo>
                <a:cubicBezTo>
                  <a:pt x="432311" y="2447859"/>
                  <a:pt x="448956" y="2463078"/>
                  <a:pt x="473211" y="2485431"/>
                </a:cubicBezTo>
                <a:cubicBezTo>
                  <a:pt x="441823" y="2491613"/>
                  <a:pt x="422799" y="2495418"/>
                  <a:pt x="395215" y="2501125"/>
                </a:cubicBezTo>
                <a:cubicBezTo>
                  <a:pt x="407580" y="2517771"/>
                  <a:pt x="415665" y="2533465"/>
                  <a:pt x="424226" y="2549635"/>
                </a:cubicBezTo>
                <a:lnTo>
                  <a:pt x="424226" y="2549635"/>
                </a:lnTo>
                <a:close/>
                <a:moveTo>
                  <a:pt x="610181" y="3640162"/>
                </a:moveTo>
                <a:cubicBezTo>
                  <a:pt x="606377" y="3642064"/>
                  <a:pt x="603047" y="3643966"/>
                  <a:pt x="599243" y="3645869"/>
                </a:cubicBezTo>
                <a:cubicBezTo>
                  <a:pt x="619693" y="3709598"/>
                  <a:pt x="640619" y="3773327"/>
                  <a:pt x="662496" y="3841336"/>
                </a:cubicBezTo>
                <a:cubicBezTo>
                  <a:pt x="672959" y="3833251"/>
                  <a:pt x="680093" y="3827544"/>
                  <a:pt x="684849" y="3823739"/>
                </a:cubicBezTo>
                <a:cubicBezTo>
                  <a:pt x="647753" y="3762864"/>
                  <a:pt x="643473" y="3701988"/>
                  <a:pt x="664398" y="3638260"/>
                </a:cubicBezTo>
                <a:cubicBezTo>
                  <a:pt x="657265" y="3647771"/>
                  <a:pt x="650606" y="3657283"/>
                  <a:pt x="642521" y="3667746"/>
                </a:cubicBezTo>
                <a:cubicBezTo>
                  <a:pt x="630156" y="3656807"/>
                  <a:pt x="620169" y="3648722"/>
                  <a:pt x="610181" y="3640162"/>
                </a:cubicBezTo>
                <a:close/>
                <a:moveTo>
                  <a:pt x="6476577" y="5125903"/>
                </a:moveTo>
                <a:cubicBezTo>
                  <a:pt x="6478004" y="5129233"/>
                  <a:pt x="6478955" y="5133037"/>
                  <a:pt x="6480382" y="5136367"/>
                </a:cubicBezTo>
                <a:cubicBezTo>
                  <a:pt x="6486089" y="5128281"/>
                  <a:pt x="6495601" y="5120196"/>
                  <a:pt x="6496552" y="5111636"/>
                </a:cubicBezTo>
                <a:cubicBezTo>
                  <a:pt x="6499881" y="5074540"/>
                  <a:pt x="6510819" y="5045529"/>
                  <a:pt x="6552196" y="5036017"/>
                </a:cubicBezTo>
                <a:cubicBezTo>
                  <a:pt x="6557903" y="5034590"/>
                  <a:pt x="6561708" y="5022225"/>
                  <a:pt x="6568366" y="5011286"/>
                </a:cubicBezTo>
                <a:cubicBezTo>
                  <a:pt x="6538879" y="5017469"/>
                  <a:pt x="6517953" y="5022225"/>
                  <a:pt x="6497027" y="5026505"/>
                </a:cubicBezTo>
                <a:cubicBezTo>
                  <a:pt x="6490369" y="5059321"/>
                  <a:pt x="6483711" y="5092612"/>
                  <a:pt x="6476577" y="5125903"/>
                </a:cubicBezTo>
                <a:close/>
                <a:moveTo>
                  <a:pt x="559293" y="1162341"/>
                </a:moveTo>
                <a:cubicBezTo>
                  <a:pt x="557866" y="1167572"/>
                  <a:pt x="556440" y="1173279"/>
                  <a:pt x="555013" y="1178511"/>
                </a:cubicBezTo>
                <a:cubicBezTo>
                  <a:pt x="572134" y="1194205"/>
                  <a:pt x="588780" y="1209900"/>
                  <a:pt x="605901" y="1225594"/>
                </a:cubicBezTo>
                <a:cubicBezTo>
                  <a:pt x="610657" y="1223216"/>
                  <a:pt x="615413" y="1220838"/>
                  <a:pt x="620644" y="1218936"/>
                </a:cubicBezTo>
                <a:cubicBezTo>
                  <a:pt x="616840" y="1201339"/>
                  <a:pt x="618266" y="1178986"/>
                  <a:pt x="607803" y="1168048"/>
                </a:cubicBezTo>
                <a:cubicBezTo>
                  <a:pt x="598767" y="1159012"/>
                  <a:pt x="575939" y="1163767"/>
                  <a:pt x="559293" y="1162341"/>
                </a:cubicBezTo>
                <a:close/>
                <a:moveTo>
                  <a:pt x="907425" y="643948"/>
                </a:moveTo>
                <a:cubicBezTo>
                  <a:pt x="906473" y="647753"/>
                  <a:pt x="905522" y="651558"/>
                  <a:pt x="904096" y="655362"/>
                </a:cubicBezTo>
                <a:cubicBezTo>
                  <a:pt x="925497" y="662021"/>
                  <a:pt x="946899" y="668203"/>
                  <a:pt x="970203" y="675337"/>
                </a:cubicBezTo>
                <a:cubicBezTo>
                  <a:pt x="974483" y="655362"/>
                  <a:pt x="978288" y="635388"/>
                  <a:pt x="984946" y="604474"/>
                </a:cubicBezTo>
                <a:cubicBezTo>
                  <a:pt x="952130" y="621120"/>
                  <a:pt x="929777" y="632534"/>
                  <a:pt x="907425" y="643948"/>
                </a:cubicBezTo>
                <a:close/>
                <a:moveTo>
                  <a:pt x="1069125" y="652033"/>
                </a:moveTo>
                <a:cubicBezTo>
                  <a:pt x="1032029" y="632058"/>
                  <a:pt x="1016810" y="656789"/>
                  <a:pt x="1005872" y="685324"/>
                </a:cubicBezTo>
                <a:cubicBezTo>
                  <a:pt x="1004445" y="689129"/>
                  <a:pt x="1013006" y="697214"/>
                  <a:pt x="1016810" y="703397"/>
                </a:cubicBezTo>
                <a:cubicBezTo>
                  <a:pt x="1037736" y="690080"/>
                  <a:pt x="1080064" y="697690"/>
                  <a:pt x="1069125" y="652033"/>
                </a:cubicBezTo>
                <a:close/>
                <a:moveTo>
                  <a:pt x="399971" y="1678355"/>
                </a:moveTo>
                <a:cubicBezTo>
                  <a:pt x="418519" y="1678355"/>
                  <a:pt x="434213" y="1678355"/>
                  <a:pt x="452761" y="1678355"/>
                </a:cubicBezTo>
                <a:cubicBezTo>
                  <a:pt x="428030" y="1618907"/>
                  <a:pt x="401873" y="1678831"/>
                  <a:pt x="370484" y="1668368"/>
                </a:cubicBezTo>
                <a:cubicBezTo>
                  <a:pt x="379045" y="1693574"/>
                  <a:pt x="385227" y="1711646"/>
                  <a:pt x="391410" y="1729243"/>
                </a:cubicBezTo>
                <a:cubicBezTo>
                  <a:pt x="394264" y="1728292"/>
                  <a:pt x="397117" y="1727341"/>
                  <a:pt x="399971" y="1726390"/>
                </a:cubicBezTo>
                <a:cubicBezTo>
                  <a:pt x="399971" y="1710695"/>
                  <a:pt x="399971" y="1695001"/>
                  <a:pt x="399971" y="1678355"/>
                </a:cubicBezTo>
                <a:close/>
                <a:moveTo>
                  <a:pt x="6772869" y="4685032"/>
                </a:moveTo>
                <a:cubicBezTo>
                  <a:pt x="6772394" y="4689312"/>
                  <a:pt x="6771918" y="4694068"/>
                  <a:pt x="6771443" y="4698348"/>
                </a:cubicBezTo>
                <a:cubicBezTo>
                  <a:pt x="6790942" y="4705007"/>
                  <a:pt x="6809965" y="4711665"/>
                  <a:pt x="6831367" y="4718799"/>
                </a:cubicBezTo>
                <a:cubicBezTo>
                  <a:pt x="6835172" y="4702629"/>
                  <a:pt x="6838501" y="4686934"/>
                  <a:pt x="6841830" y="4671716"/>
                </a:cubicBezTo>
                <a:cubicBezTo>
                  <a:pt x="6819002" y="4676471"/>
                  <a:pt x="6796173" y="4680752"/>
                  <a:pt x="6772869" y="4685032"/>
                </a:cubicBezTo>
                <a:close/>
                <a:moveTo>
                  <a:pt x="825148" y="4085789"/>
                </a:moveTo>
                <a:cubicBezTo>
                  <a:pt x="820867" y="4083411"/>
                  <a:pt x="816587" y="4081033"/>
                  <a:pt x="812782" y="4078180"/>
                </a:cubicBezTo>
                <a:cubicBezTo>
                  <a:pt x="798515" y="4091496"/>
                  <a:pt x="783771" y="4104813"/>
                  <a:pt x="760468" y="4126214"/>
                </a:cubicBezTo>
                <a:cubicBezTo>
                  <a:pt x="783296" y="4132873"/>
                  <a:pt x="806600" y="4141433"/>
                  <a:pt x="807551" y="4139531"/>
                </a:cubicBezTo>
                <a:cubicBezTo>
                  <a:pt x="815636" y="4122885"/>
                  <a:pt x="819916" y="4103862"/>
                  <a:pt x="825148" y="4085789"/>
                </a:cubicBezTo>
                <a:close/>
                <a:moveTo>
                  <a:pt x="6682507" y="4836745"/>
                </a:moveTo>
                <a:cubicBezTo>
                  <a:pt x="6678227" y="4841025"/>
                  <a:pt x="6673947" y="4845306"/>
                  <a:pt x="6669666" y="4850062"/>
                </a:cubicBezTo>
                <a:cubicBezTo>
                  <a:pt x="6677276" y="4863854"/>
                  <a:pt x="6684410" y="4878121"/>
                  <a:pt x="6692970" y="4894291"/>
                </a:cubicBezTo>
                <a:cubicBezTo>
                  <a:pt x="6704860" y="4889060"/>
                  <a:pt x="6716750" y="4883829"/>
                  <a:pt x="6728640" y="4878121"/>
                </a:cubicBezTo>
                <a:cubicBezTo>
                  <a:pt x="6730066" y="4873841"/>
                  <a:pt x="6731493" y="4869085"/>
                  <a:pt x="6732920" y="4864805"/>
                </a:cubicBezTo>
                <a:cubicBezTo>
                  <a:pt x="6716274" y="4855293"/>
                  <a:pt x="6699153" y="4845781"/>
                  <a:pt x="6682507" y="4836745"/>
                </a:cubicBezTo>
                <a:close/>
              </a:path>
            </a:pathLst>
          </a:custGeom>
          <a:solidFill>
            <a:schemeClr val="accent1"/>
          </a:solidFill>
          <a:ln w="4754" cap="flat">
            <a:noFill/>
            <a:miter/>
          </a:ln>
        </p:spPr>
        <p:txBody>
          <a:bodyPr vert="horz" wrap="square" lIns="91440" tIns="45720" rIns="91440" bIns="45720" rtlCol="0" anchor="ctr"/>
          <a:p>
            <a:pPr algn="l">
              <a:lnSpc>
                <a:spcPct val="110000"/>
              </a:lnSpc>
            </a:pPr>
            <a:endParaRPr kumimoji="1" lang="zh-CN" altLang="en-US"/>
          </a:p>
        </p:txBody>
      </p:sp>
      <p:sp>
        <p:nvSpPr>
          <p:cNvPr id="5" name="标题 1"/>
          <p:cNvSpPr txBox="1"/>
          <p:nvPr>
            <p:custDataLst>
              <p:tags r:id="rId4"/>
            </p:custDataLst>
          </p:nvPr>
        </p:nvSpPr>
        <p:spPr>
          <a:xfrm>
            <a:off x="396240" y="651237"/>
            <a:ext cx="4495800" cy="463413"/>
          </a:xfrm>
          <a:prstGeom prst="rect">
            <a:avLst/>
          </a:prstGeom>
          <a:noFill/>
          <a:ln w="12700" cap="sq">
            <a:noFill/>
            <a:miter/>
          </a:ln>
        </p:spPr>
        <p:txBody>
          <a:bodyPr vert="horz" wrap="square" lIns="0" tIns="0" rIns="0" bIns="0" rtlCol="0" anchor="b"/>
          <a:p>
            <a:pPr algn="l">
              <a:lnSpc>
                <a:spcPct val="110000"/>
              </a:lnSpc>
            </a:pPr>
            <a:r>
              <a:rPr kumimoji="1" lang="zh-CN" altLang="en-US"/>
              <a:t>功能描述</a:t>
            </a:r>
            <a:endParaRPr kumimoji="1" lang="zh-CN" altLang="en-US"/>
          </a:p>
        </p:txBody>
      </p:sp>
      <p:sp>
        <p:nvSpPr>
          <p:cNvPr id="17" name="标题 1"/>
          <p:cNvSpPr txBox="1"/>
          <p:nvPr>
            <p:custDataLst>
              <p:tags r:id="rId5"/>
            </p:custDataLst>
          </p:nvPr>
        </p:nvSpPr>
        <p:spPr>
          <a:xfrm>
            <a:off x="174625" y="1209040"/>
            <a:ext cx="4888230" cy="3561715"/>
          </a:xfrm>
          <a:prstGeom prst="rect">
            <a:avLst/>
          </a:prstGeom>
          <a:noFill/>
          <a:ln cap="sq">
            <a:noFill/>
          </a:ln>
        </p:spPr>
        <p:txBody>
          <a:bodyPr vert="horz" wrap="square" lIns="0" tIns="0" rIns="0" bIns="0" rtlCol="0" anchor="t"/>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1</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本模块通过可视化展示仓库</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pull </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请求的时间变化，搜索仓库后显示当前</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pull </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请求数量。</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2</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按时间段划分，并区分新增和已合并，同时计算</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PR </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处理效率。</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3</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鼠标悬停在折线图上时，显示当前时间段的各种数据值。</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5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4</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可点击新增请求、已合并和</a:t>
            </a: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PR </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效率控制展示与隐藏。</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p:txBody>
      </p:sp>
      <p:pic>
        <p:nvPicPr>
          <p:cNvPr id="12" name="图片 11"/>
          <p:cNvPicPr>
            <a:picLocks noChangeAspect="1"/>
          </p:cNvPicPr>
          <p:nvPr/>
        </p:nvPicPr>
        <p:blipFill>
          <a:blip r:embed="rId6"/>
          <a:stretch>
            <a:fillRect/>
          </a:stretch>
        </p:blipFill>
        <p:spPr>
          <a:xfrm>
            <a:off x="5015230" y="720090"/>
            <a:ext cx="3869055" cy="364299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5"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32" name="TextBox 10"/>
          <p:cNvSpPr txBox="1"/>
          <p:nvPr/>
        </p:nvSpPr>
        <p:spPr>
          <a:xfrm>
            <a:off x="0" y="17780"/>
            <a:ext cx="2336800" cy="429895"/>
          </a:xfrm>
          <a:prstGeom prst="rect">
            <a:avLst/>
          </a:prstGeom>
          <a:noFill/>
        </p:spPr>
        <p:txBody>
          <a:bodyPr wrap="none" rtlCol="0">
            <a:noAutofit/>
          </a:bodyPr>
          <a:lstStyle/>
          <a:p>
            <a:pPr algn="l">
              <a:lnSpc>
                <a:spcPct val="110000"/>
              </a:lnSpc>
            </a:pPr>
            <a:r>
              <a:rPr kumimoji="1" lang="zh-CN" altLang="en-US" sz="20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语言占比</a:t>
            </a:r>
            <a:endParaRPr lang="zh-CN" altLang="en-US" sz="2000" b="1" spc="300" dirty="0">
              <a:solidFill>
                <a:srgbClr val="000000"/>
              </a:solidFill>
              <a:latin typeface="宋体" panose="02010600030101010101" pitchFamily="2" charset="-122"/>
              <a:cs typeface="+mn-ea"/>
              <a:sym typeface="+mn-lt"/>
            </a:endParaRPr>
          </a:p>
        </p:txBody>
      </p:sp>
      <p:sp>
        <p:nvSpPr>
          <p:cNvPr id="6" name="标题 1"/>
          <p:cNvSpPr txBox="1"/>
          <p:nvPr>
            <p:custDataLst>
              <p:tags r:id="rId3"/>
            </p:custDataLst>
          </p:nvPr>
        </p:nvSpPr>
        <p:spPr>
          <a:xfrm rot="8416797" flipH="1">
            <a:off x="181039" y="604419"/>
            <a:ext cx="454476" cy="390984"/>
          </a:xfrm>
          <a:custGeom>
            <a:avLst/>
            <a:gdLst>
              <a:gd name="connsiteX0" fmla="*/ 424226 w 7966123"/>
              <a:gd name="connsiteY0" fmla="*/ 2549635 h 6853244"/>
              <a:gd name="connsiteX1" fmla="*/ 412812 w 7966123"/>
              <a:gd name="connsiteY1" fmla="*/ 2581500 h 6853244"/>
              <a:gd name="connsiteX2" fmla="*/ 453237 w 7966123"/>
              <a:gd name="connsiteY2" fmla="*/ 2581500 h 6853244"/>
              <a:gd name="connsiteX3" fmla="*/ 412812 w 7966123"/>
              <a:gd name="connsiteY3" fmla="*/ 2638571 h 6853244"/>
              <a:gd name="connsiteX4" fmla="*/ 473687 w 7966123"/>
              <a:gd name="connsiteY4" fmla="*/ 2665679 h 6853244"/>
              <a:gd name="connsiteX5" fmla="*/ 462273 w 7966123"/>
              <a:gd name="connsiteY5" fmla="*/ 2666155 h 6853244"/>
              <a:gd name="connsiteX6" fmla="*/ 475589 w 7966123"/>
              <a:gd name="connsiteY6" fmla="*/ 2767931 h 6853244"/>
              <a:gd name="connsiteX7" fmla="*/ 418519 w 7966123"/>
              <a:gd name="connsiteY7" fmla="*/ 2816917 h 6853244"/>
              <a:gd name="connsiteX8" fmla="*/ 440871 w 7966123"/>
              <a:gd name="connsiteY8" fmla="*/ 2857817 h 6853244"/>
              <a:gd name="connsiteX9" fmla="*/ 441823 w 7966123"/>
              <a:gd name="connsiteY9" fmla="*/ 2902523 h 6853244"/>
              <a:gd name="connsiteX10" fmla="*/ 461322 w 7966123"/>
              <a:gd name="connsiteY10" fmla="*/ 2927253 h 6853244"/>
              <a:gd name="connsiteX11" fmla="*/ 471785 w 7966123"/>
              <a:gd name="connsiteY11" fmla="*/ 3002396 h 6853244"/>
              <a:gd name="connsiteX12" fmla="*/ 448005 w 7966123"/>
              <a:gd name="connsiteY12" fmla="*/ 3066601 h 6853244"/>
              <a:gd name="connsiteX13" fmla="*/ 472736 w 7966123"/>
              <a:gd name="connsiteY13" fmla="*/ 3117489 h 6853244"/>
              <a:gd name="connsiteX14" fmla="*/ 500796 w 7966123"/>
              <a:gd name="connsiteY14" fmla="*/ 3245423 h 6853244"/>
              <a:gd name="connsiteX15" fmla="*/ 514112 w 7966123"/>
              <a:gd name="connsiteY15" fmla="*/ 3291555 h 6853244"/>
              <a:gd name="connsiteX16" fmla="*/ 525526 w 7966123"/>
              <a:gd name="connsiteY16" fmla="*/ 3341492 h 6853244"/>
              <a:gd name="connsiteX17" fmla="*/ 538843 w 7966123"/>
              <a:gd name="connsiteY17" fmla="*/ 3412355 h 6853244"/>
              <a:gd name="connsiteX18" fmla="*/ 545501 w 7966123"/>
              <a:gd name="connsiteY18" fmla="*/ 3455633 h 6853244"/>
              <a:gd name="connsiteX19" fmla="*/ 530758 w 7966123"/>
              <a:gd name="connsiteY19" fmla="*/ 3462767 h 6853244"/>
              <a:gd name="connsiteX20" fmla="*/ 604474 w 7966123"/>
              <a:gd name="connsiteY20" fmla="*/ 3523167 h 6853244"/>
              <a:gd name="connsiteX21" fmla="*/ 609706 w 7966123"/>
              <a:gd name="connsiteY21" fmla="*/ 3621138 h 6853244"/>
              <a:gd name="connsiteX22" fmla="*/ 609706 w 7966123"/>
              <a:gd name="connsiteY22" fmla="*/ 3559312 h 6853244"/>
              <a:gd name="connsiteX23" fmla="*/ 620644 w 7966123"/>
              <a:gd name="connsiteY23" fmla="*/ 3555031 h 6853244"/>
              <a:gd name="connsiteX24" fmla="*/ 673910 w 7966123"/>
              <a:gd name="connsiteY24" fmla="*/ 3599737 h 6853244"/>
              <a:gd name="connsiteX25" fmla="*/ 694836 w 7966123"/>
              <a:gd name="connsiteY25" fmla="*/ 3623041 h 6853244"/>
              <a:gd name="connsiteX26" fmla="*/ 711957 w 7966123"/>
              <a:gd name="connsiteY26" fmla="*/ 3686294 h 6853244"/>
              <a:gd name="connsiteX27" fmla="*/ 735737 w 7966123"/>
              <a:gd name="connsiteY27" fmla="*/ 3779509 h 6853244"/>
              <a:gd name="connsiteX28" fmla="*/ 699592 w 7966123"/>
              <a:gd name="connsiteY28" fmla="*/ 3803289 h 6853244"/>
              <a:gd name="connsiteX29" fmla="*/ 712909 w 7966123"/>
              <a:gd name="connsiteY29" fmla="*/ 3812325 h 6853244"/>
              <a:gd name="connsiteX30" fmla="*/ 764272 w 7966123"/>
              <a:gd name="connsiteY30" fmla="*/ 3855128 h 6853244"/>
              <a:gd name="connsiteX31" fmla="*/ 768077 w 7966123"/>
              <a:gd name="connsiteY31" fmla="*/ 3906016 h 6853244"/>
              <a:gd name="connsiteX32" fmla="*/ 690080 w 7966123"/>
              <a:gd name="connsiteY32" fmla="*/ 3920760 h 6853244"/>
              <a:gd name="connsiteX33" fmla="*/ 728127 w 7966123"/>
              <a:gd name="connsiteY33" fmla="*/ 3963563 h 6853244"/>
              <a:gd name="connsiteX34" fmla="*/ 754285 w 7966123"/>
              <a:gd name="connsiteY34" fmla="*/ 3963563 h 6853244"/>
              <a:gd name="connsiteX35" fmla="*/ 789003 w 7966123"/>
              <a:gd name="connsiteY35" fmla="*/ 3914101 h 6853244"/>
              <a:gd name="connsiteX36" fmla="*/ 830855 w 7966123"/>
              <a:gd name="connsiteY36" fmla="*/ 4054400 h 6853244"/>
              <a:gd name="connsiteX37" fmla="*/ 839415 w 7966123"/>
              <a:gd name="connsiteY37" fmla="*/ 4150945 h 6853244"/>
              <a:gd name="connsiteX38" fmla="*/ 841318 w 7966123"/>
              <a:gd name="connsiteY38" fmla="*/ 4184236 h 6853244"/>
              <a:gd name="connsiteX39" fmla="*/ 801844 w 7966123"/>
              <a:gd name="connsiteY39" fmla="*/ 4184236 h 6853244"/>
              <a:gd name="connsiteX40" fmla="*/ 860341 w 7966123"/>
              <a:gd name="connsiteY40" fmla="*/ 4271269 h 6853244"/>
              <a:gd name="connsiteX41" fmla="*/ 865573 w 7966123"/>
              <a:gd name="connsiteY41" fmla="*/ 4266513 h 6853244"/>
              <a:gd name="connsiteX42" fmla="*/ 840367 w 7966123"/>
              <a:gd name="connsiteY42" fmla="*/ 4182810 h 6853244"/>
              <a:gd name="connsiteX43" fmla="*/ 923119 w 7966123"/>
              <a:gd name="connsiteY43" fmla="*/ 4220857 h 6853244"/>
              <a:gd name="connsiteX44" fmla="*/ 1079112 w 7966123"/>
              <a:gd name="connsiteY44" fmla="*/ 4478151 h 6853244"/>
              <a:gd name="connsiteX45" fmla="*/ 1188974 w 7966123"/>
              <a:gd name="connsiteY45" fmla="*/ 4649363 h 6853244"/>
              <a:gd name="connsiteX46" fmla="*/ 1430097 w 7966123"/>
              <a:gd name="connsiteY46" fmla="*/ 4939472 h 6853244"/>
              <a:gd name="connsiteX47" fmla="*/ 1636503 w 7966123"/>
              <a:gd name="connsiteY47" fmla="*/ 5176792 h 6853244"/>
              <a:gd name="connsiteX48" fmla="*/ 1720683 w 7966123"/>
              <a:gd name="connsiteY48" fmla="*/ 5241472 h 6853244"/>
              <a:gd name="connsiteX49" fmla="*/ 1795826 w 7966123"/>
              <a:gd name="connsiteY49" fmla="*/ 5307103 h 6853244"/>
              <a:gd name="connsiteX50" fmla="*/ 1966087 w 7966123"/>
              <a:gd name="connsiteY50" fmla="*/ 5435512 h 6853244"/>
              <a:gd name="connsiteX51" fmla="*/ 2275220 w 7966123"/>
              <a:gd name="connsiteY51" fmla="*/ 5637162 h 6853244"/>
              <a:gd name="connsiteX52" fmla="*/ 2379850 w 7966123"/>
              <a:gd name="connsiteY52" fmla="*/ 5681867 h 6853244"/>
              <a:gd name="connsiteX53" fmla="*/ 2520149 w 7966123"/>
              <a:gd name="connsiteY53" fmla="*/ 5743219 h 6853244"/>
              <a:gd name="connsiteX54" fmla="*/ 2727505 w 7966123"/>
              <a:gd name="connsiteY54" fmla="*/ 5822642 h 6853244"/>
              <a:gd name="connsiteX55" fmla="*/ 2854964 w 7966123"/>
              <a:gd name="connsiteY55" fmla="*/ 5851653 h 6853244"/>
              <a:gd name="connsiteX56" fmla="*/ 2870182 w 7966123"/>
              <a:gd name="connsiteY56" fmla="*/ 5857360 h 6853244"/>
              <a:gd name="connsiteX57" fmla="*/ 3045675 w 7966123"/>
              <a:gd name="connsiteY57" fmla="*/ 5925370 h 6853244"/>
              <a:gd name="connsiteX58" fmla="*/ 3103697 w 7966123"/>
              <a:gd name="connsiteY58" fmla="*/ 5950100 h 6853244"/>
              <a:gd name="connsiteX59" fmla="*/ 3203095 w 7966123"/>
              <a:gd name="connsiteY59" fmla="*/ 5960087 h 6853244"/>
              <a:gd name="connsiteX60" fmla="*/ 3406172 w 7966123"/>
              <a:gd name="connsiteY60" fmla="*/ 6002415 h 6853244"/>
              <a:gd name="connsiteX61" fmla="*/ 3540288 w 7966123"/>
              <a:gd name="connsiteY61" fmla="*/ 6020487 h 6853244"/>
              <a:gd name="connsiteX62" fmla="*/ 3625894 w 7966123"/>
              <a:gd name="connsiteY62" fmla="*/ 6035231 h 6853244"/>
              <a:gd name="connsiteX63" fmla="*/ 3746218 w 7966123"/>
              <a:gd name="connsiteY63" fmla="*/ 6040462 h 6853244"/>
              <a:gd name="connsiteX64" fmla="*/ 3777607 w 7966123"/>
              <a:gd name="connsiteY64" fmla="*/ 6039035 h 6853244"/>
              <a:gd name="connsiteX65" fmla="*/ 3928844 w 7966123"/>
              <a:gd name="connsiteY65" fmla="*/ 6045218 h 6853244"/>
              <a:gd name="connsiteX66" fmla="*/ 4271744 w 7966123"/>
              <a:gd name="connsiteY66" fmla="*/ 6007171 h 6853244"/>
              <a:gd name="connsiteX67" fmla="*/ 4300756 w 7966123"/>
              <a:gd name="connsiteY67" fmla="*/ 6009549 h 6853244"/>
              <a:gd name="connsiteX68" fmla="*/ 4481004 w 7966123"/>
              <a:gd name="connsiteY68" fmla="*/ 6009073 h 6853244"/>
              <a:gd name="connsiteX69" fmla="*/ 4614169 w 7966123"/>
              <a:gd name="connsiteY69" fmla="*/ 5996232 h 6853244"/>
              <a:gd name="connsiteX70" fmla="*/ 4676471 w 7966123"/>
              <a:gd name="connsiteY70" fmla="*/ 6019060 h 6853244"/>
              <a:gd name="connsiteX71" fmla="*/ 4683605 w 7966123"/>
              <a:gd name="connsiteY71" fmla="*/ 6004793 h 6853244"/>
              <a:gd name="connsiteX72" fmla="*/ 4807734 w 7966123"/>
              <a:gd name="connsiteY72" fmla="*/ 5944869 h 6853244"/>
              <a:gd name="connsiteX73" fmla="*/ 4834367 w 7966123"/>
              <a:gd name="connsiteY73" fmla="*/ 5940113 h 6853244"/>
              <a:gd name="connsiteX74" fmla="*/ 4945655 w 7966123"/>
              <a:gd name="connsiteY74" fmla="*/ 5894932 h 6853244"/>
              <a:gd name="connsiteX75" fmla="*/ 4974190 w 7966123"/>
              <a:gd name="connsiteY75" fmla="*/ 5879237 h 6853244"/>
              <a:gd name="connsiteX76" fmla="*/ 5085003 w 7966123"/>
              <a:gd name="connsiteY76" fmla="*/ 5829300 h 6853244"/>
              <a:gd name="connsiteX77" fmla="*/ 5145402 w 7966123"/>
              <a:gd name="connsiteY77" fmla="*/ 5803143 h 6853244"/>
              <a:gd name="connsiteX78" fmla="*/ 5167279 w 7966123"/>
              <a:gd name="connsiteY78" fmla="*/ 5791728 h 6853244"/>
              <a:gd name="connsiteX79" fmla="*/ 5344199 w 7966123"/>
              <a:gd name="connsiteY79" fmla="*/ 5751303 h 6853244"/>
              <a:gd name="connsiteX80" fmla="*/ 5351808 w 7966123"/>
              <a:gd name="connsiteY80" fmla="*/ 5748450 h 6853244"/>
              <a:gd name="connsiteX81" fmla="*/ 5469754 w 7966123"/>
              <a:gd name="connsiteY81" fmla="*/ 5738938 h 6853244"/>
              <a:gd name="connsiteX82" fmla="*/ 5518740 w 7966123"/>
              <a:gd name="connsiteY82" fmla="*/ 5703744 h 6853244"/>
              <a:gd name="connsiteX83" fmla="*/ 5561543 w 7966123"/>
              <a:gd name="connsiteY83" fmla="*/ 5669978 h 6853244"/>
              <a:gd name="connsiteX84" fmla="*/ 5598639 w 7966123"/>
              <a:gd name="connsiteY84" fmla="*/ 5627650 h 6853244"/>
              <a:gd name="connsiteX85" fmla="*/ 5746072 w 7966123"/>
              <a:gd name="connsiteY85" fmla="*/ 5510655 h 6853244"/>
              <a:gd name="connsiteX86" fmla="*/ 5778887 w 7966123"/>
              <a:gd name="connsiteY86" fmla="*/ 5506375 h 6853244"/>
              <a:gd name="connsiteX87" fmla="*/ 5842616 w 7966123"/>
              <a:gd name="connsiteY87" fmla="*/ 5522545 h 6853244"/>
              <a:gd name="connsiteX88" fmla="*/ 5937259 w 7966123"/>
              <a:gd name="connsiteY88" fmla="*/ 5457389 h 6853244"/>
              <a:gd name="connsiteX89" fmla="*/ 5919186 w 7966123"/>
              <a:gd name="connsiteY89" fmla="*/ 5431707 h 6853244"/>
              <a:gd name="connsiteX90" fmla="*/ 5995756 w 7966123"/>
              <a:gd name="connsiteY90" fmla="*/ 5367027 h 6853244"/>
              <a:gd name="connsiteX91" fmla="*/ 6043315 w 7966123"/>
              <a:gd name="connsiteY91" fmla="*/ 5349906 h 6853244"/>
              <a:gd name="connsiteX92" fmla="*/ 6107044 w 7966123"/>
              <a:gd name="connsiteY92" fmla="*/ 5288080 h 6853244"/>
              <a:gd name="connsiteX93" fmla="*/ 6155079 w 7966123"/>
              <a:gd name="connsiteY93" fmla="*/ 5258117 h 6853244"/>
              <a:gd name="connsiteX94" fmla="*/ 6224039 w 7966123"/>
              <a:gd name="connsiteY94" fmla="*/ 5192010 h 6853244"/>
              <a:gd name="connsiteX95" fmla="*/ 6269220 w 7966123"/>
              <a:gd name="connsiteY95" fmla="*/ 5147305 h 6853244"/>
              <a:gd name="connsiteX96" fmla="*/ 6419507 w 7966123"/>
              <a:gd name="connsiteY96" fmla="*/ 5010335 h 6853244"/>
              <a:gd name="connsiteX97" fmla="*/ 6434725 w 7966123"/>
              <a:gd name="connsiteY97" fmla="*/ 4981324 h 6853244"/>
              <a:gd name="connsiteX98" fmla="*/ 6515575 w 7966123"/>
              <a:gd name="connsiteY98" fmla="*/ 4888585 h 6853244"/>
              <a:gd name="connsiteX99" fmla="*/ 6586438 w 7966123"/>
              <a:gd name="connsiteY99" fmla="*/ 4791088 h 6853244"/>
              <a:gd name="connsiteX100" fmla="*/ 6646838 w 7966123"/>
              <a:gd name="connsiteY100" fmla="*/ 4699300 h 6853244"/>
              <a:gd name="connsiteX101" fmla="*/ 6694873 w 7966123"/>
              <a:gd name="connsiteY101" fmla="*/ 4635095 h 6853244"/>
              <a:gd name="connsiteX102" fmla="*/ 6753846 w 7966123"/>
              <a:gd name="connsiteY102" fmla="*/ 4551391 h 6853244"/>
              <a:gd name="connsiteX103" fmla="*/ 6844684 w 7966123"/>
              <a:gd name="connsiteY103" fmla="*/ 4440103 h 6853244"/>
              <a:gd name="connsiteX104" fmla="*/ 6905083 w 7966123"/>
              <a:gd name="connsiteY104" fmla="*/ 4366863 h 6853244"/>
              <a:gd name="connsiteX105" fmla="*/ 6964532 w 7966123"/>
              <a:gd name="connsiteY105" fmla="*/ 4203260 h 6853244"/>
              <a:gd name="connsiteX106" fmla="*/ 7013518 w 7966123"/>
              <a:gd name="connsiteY106" fmla="*/ 4081033 h 6853244"/>
              <a:gd name="connsiteX107" fmla="*/ 7059650 w 7966123"/>
              <a:gd name="connsiteY107" fmla="*/ 3956429 h 6853244"/>
              <a:gd name="connsiteX108" fmla="*/ 7085807 w 7966123"/>
              <a:gd name="connsiteY108" fmla="*/ 3911248 h 6853244"/>
              <a:gd name="connsiteX109" fmla="*/ 7117671 w 7966123"/>
              <a:gd name="connsiteY109" fmla="*/ 3857982 h 6853244"/>
              <a:gd name="connsiteX110" fmla="*/ 7140975 w 7966123"/>
              <a:gd name="connsiteY110" fmla="*/ 3779034 h 6853244"/>
              <a:gd name="connsiteX111" fmla="*/ 7169035 w 7966123"/>
              <a:gd name="connsiteY111" fmla="*/ 3691525 h 6853244"/>
              <a:gd name="connsiteX112" fmla="*/ 7194717 w 7966123"/>
              <a:gd name="connsiteY112" fmla="*/ 3629223 h 6853244"/>
              <a:gd name="connsiteX113" fmla="*/ 7186156 w 7966123"/>
              <a:gd name="connsiteY113" fmla="*/ 3552178 h 6853244"/>
              <a:gd name="connsiteX114" fmla="*/ 7212314 w 7966123"/>
              <a:gd name="connsiteY114" fmla="*/ 3445170 h 6853244"/>
              <a:gd name="connsiteX115" fmla="*/ 7234191 w 7966123"/>
              <a:gd name="connsiteY115" fmla="*/ 3375734 h 6853244"/>
              <a:gd name="connsiteX116" fmla="*/ 7233715 w 7966123"/>
              <a:gd name="connsiteY116" fmla="*/ 3363844 h 6853244"/>
              <a:gd name="connsiteX117" fmla="*/ 7230387 w 7966123"/>
              <a:gd name="connsiteY117" fmla="*/ 3237813 h 6853244"/>
              <a:gd name="connsiteX118" fmla="*/ 7228009 w 7966123"/>
              <a:gd name="connsiteY118" fmla="*/ 3196437 h 6853244"/>
              <a:gd name="connsiteX119" fmla="*/ 7245130 w 7966123"/>
              <a:gd name="connsiteY119" fmla="*/ 3123672 h 6853244"/>
              <a:gd name="connsiteX120" fmla="*/ 7263202 w 7966123"/>
              <a:gd name="connsiteY120" fmla="*/ 3064699 h 6853244"/>
              <a:gd name="connsiteX121" fmla="*/ 7261300 w 7966123"/>
              <a:gd name="connsiteY121" fmla="*/ 2965301 h 6853244"/>
              <a:gd name="connsiteX122" fmla="*/ 7281274 w 7966123"/>
              <a:gd name="connsiteY122" fmla="*/ 2900145 h 6853244"/>
              <a:gd name="connsiteX123" fmla="*/ 7262251 w 7966123"/>
              <a:gd name="connsiteY123" fmla="*/ 2828806 h 6853244"/>
              <a:gd name="connsiteX124" fmla="*/ 7306481 w 7966123"/>
              <a:gd name="connsiteY124" fmla="*/ 2753187 h 6853244"/>
              <a:gd name="connsiteX125" fmla="*/ 7267958 w 7966123"/>
              <a:gd name="connsiteY125" fmla="*/ 2684703 h 6853244"/>
              <a:gd name="connsiteX126" fmla="*/ 7251313 w 7966123"/>
              <a:gd name="connsiteY126" fmla="*/ 2544879 h 6853244"/>
              <a:gd name="connsiteX127" fmla="*/ 7261300 w 7966123"/>
              <a:gd name="connsiteY127" fmla="*/ 2468310 h 6853244"/>
              <a:gd name="connsiteX128" fmla="*/ 7258446 w 7966123"/>
              <a:gd name="connsiteY128" fmla="*/ 2409336 h 6853244"/>
              <a:gd name="connsiteX129" fmla="*/ 7209936 w 7966123"/>
              <a:gd name="connsiteY129" fmla="*/ 2157274 h 6853244"/>
              <a:gd name="connsiteX130" fmla="*/ 7212789 w 7966123"/>
              <a:gd name="connsiteY130" fmla="*/ 2068814 h 6853244"/>
              <a:gd name="connsiteX131" fmla="*/ 7197571 w 7966123"/>
              <a:gd name="connsiteY131" fmla="*/ 1996525 h 6853244"/>
              <a:gd name="connsiteX132" fmla="*/ 7179023 w 7966123"/>
              <a:gd name="connsiteY132" fmla="*/ 1931369 h 6853244"/>
              <a:gd name="connsiteX133" fmla="*/ 7153341 w 7966123"/>
              <a:gd name="connsiteY133" fmla="*/ 1812471 h 6853244"/>
              <a:gd name="connsiteX134" fmla="*/ 7145256 w 7966123"/>
              <a:gd name="connsiteY134" fmla="*/ 1794875 h 6853244"/>
              <a:gd name="connsiteX135" fmla="*/ 7101026 w 7966123"/>
              <a:gd name="connsiteY135" fmla="*/ 1599883 h 6853244"/>
              <a:gd name="connsiteX136" fmla="*/ 7093417 w 7966123"/>
              <a:gd name="connsiteY136" fmla="*/ 1580859 h 6853244"/>
              <a:gd name="connsiteX137" fmla="*/ 7049187 w 7966123"/>
              <a:gd name="connsiteY137" fmla="*/ 1466718 h 6853244"/>
              <a:gd name="connsiteX138" fmla="*/ 7018749 w 7966123"/>
              <a:gd name="connsiteY138" fmla="*/ 1420110 h 6853244"/>
              <a:gd name="connsiteX139" fmla="*/ 7001152 w 7966123"/>
              <a:gd name="connsiteY139" fmla="*/ 1368271 h 6853244"/>
              <a:gd name="connsiteX140" fmla="*/ 6897949 w 7966123"/>
              <a:gd name="connsiteY140" fmla="*/ 1176133 h 6853244"/>
              <a:gd name="connsiteX141" fmla="*/ 6848488 w 7966123"/>
              <a:gd name="connsiteY141" fmla="*/ 1047248 h 6853244"/>
              <a:gd name="connsiteX142" fmla="*/ 6814721 w 7966123"/>
              <a:gd name="connsiteY142" fmla="*/ 963544 h 6853244"/>
              <a:gd name="connsiteX143" fmla="*/ 6785710 w 7966123"/>
              <a:gd name="connsiteY143" fmla="*/ 937862 h 6853244"/>
              <a:gd name="connsiteX144" fmla="*/ 6652070 w 7966123"/>
              <a:gd name="connsiteY144" fmla="*/ 840367 h 6853244"/>
              <a:gd name="connsiteX145" fmla="*/ 6699153 w 7966123"/>
              <a:gd name="connsiteY145" fmla="*/ 736212 h 6853244"/>
              <a:gd name="connsiteX146" fmla="*/ 6772394 w 7966123"/>
              <a:gd name="connsiteY146" fmla="*/ 646326 h 6853244"/>
              <a:gd name="connsiteX147" fmla="*/ 6780003 w 7966123"/>
              <a:gd name="connsiteY147" fmla="*/ 623022 h 6853244"/>
              <a:gd name="connsiteX148" fmla="*/ 6905559 w 7966123"/>
              <a:gd name="connsiteY148" fmla="*/ 489382 h 6853244"/>
              <a:gd name="connsiteX149" fmla="*/ 7077722 w 7966123"/>
              <a:gd name="connsiteY149" fmla="*/ 452761 h 6853244"/>
              <a:gd name="connsiteX150" fmla="*/ 7184254 w 7966123"/>
              <a:gd name="connsiteY150" fmla="*/ 468456 h 6853244"/>
              <a:gd name="connsiteX151" fmla="*/ 7279372 w 7966123"/>
              <a:gd name="connsiteY151" fmla="*/ 528380 h 6853244"/>
              <a:gd name="connsiteX152" fmla="*/ 7333589 w 7966123"/>
              <a:gd name="connsiteY152" fmla="*/ 529331 h 6853244"/>
              <a:gd name="connsiteX153" fmla="*/ 7354991 w 7966123"/>
              <a:gd name="connsiteY153" fmla="*/ 544550 h 6853244"/>
              <a:gd name="connsiteX154" fmla="*/ 7365930 w 7966123"/>
              <a:gd name="connsiteY154" fmla="*/ 623973 h 6853244"/>
              <a:gd name="connsiteX155" fmla="*/ 7492436 w 7966123"/>
              <a:gd name="connsiteY155" fmla="*/ 785674 h 6853244"/>
              <a:gd name="connsiteX156" fmla="*/ 7510033 w 7966123"/>
              <a:gd name="connsiteY156" fmla="*/ 816112 h 6853244"/>
              <a:gd name="connsiteX157" fmla="*/ 7573286 w 7966123"/>
              <a:gd name="connsiteY157" fmla="*/ 911705 h 6853244"/>
              <a:gd name="connsiteX158" fmla="*/ 7742596 w 7966123"/>
              <a:gd name="connsiteY158" fmla="*/ 1218460 h 6853244"/>
              <a:gd name="connsiteX159" fmla="*/ 7758766 w 7966123"/>
              <a:gd name="connsiteY159" fmla="*/ 1294555 h 6853244"/>
              <a:gd name="connsiteX160" fmla="*/ 7787302 w 7966123"/>
              <a:gd name="connsiteY160" fmla="*/ 1385392 h 6853244"/>
              <a:gd name="connsiteX161" fmla="*/ 7831056 w 7966123"/>
              <a:gd name="connsiteY161" fmla="*/ 1536154 h 6853244"/>
              <a:gd name="connsiteX162" fmla="*/ 7845799 w 7966123"/>
              <a:gd name="connsiteY162" fmla="*/ 1642211 h 6853244"/>
              <a:gd name="connsiteX163" fmla="*/ 7847701 w 7966123"/>
              <a:gd name="connsiteY163" fmla="*/ 1654100 h 6853244"/>
              <a:gd name="connsiteX164" fmla="*/ 7869103 w 7966123"/>
              <a:gd name="connsiteY164" fmla="*/ 1805338 h 6853244"/>
              <a:gd name="connsiteX165" fmla="*/ 7882895 w 7966123"/>
              <a:gd name="connsiteY165" fmla="*/ 1860982 h 6853244"/>
              <a:gd name="connsiteX166" fmla="*/ 7917613 w 7966123"/>
              <a:gd name="connsiteY166" fmla="*/ 2032669 h 6853244"/>
              <a:gd name="connsiteX167" fmla="*/ 7941868 w 7966123"/>
              <a:gd name="connsiteY167" fmla="*/ 2186285 h 6853244"/>
              <a:gd name="connsiteX168" fmla="*/ 7947575 w 7966123"/>
              <a:gd name="connsiteY168" fmla="*/ 2298048 h 6853244"/>
              <a:gd name="connsiteX169" fmla="*/ 7947100 w 7966123"/>
              <a:gd name="connsiteY169" fmla="*/ 2314218 h 6853244"/>
              <a:gd name="connsiteX170" fmla="*/ 7963270 w 7966123"/>
              <a:gd name="connsiteY170" fmla="*/ 2420275 h 6853244"/>
              <a:gd name="connsiteX171" fmla="*/ 7965648 w 7966123"/>
              <a:gd name="connsiteY171" fmla="*/ 2566756 h 6853244"/>
              <a:gd name="connsiteX172" fmla="*/ 7948527 w 7966123"/>
              <a:gd name="connsiteY172" fmla="*/ 2749383 h 6853244"/>
              <a:gd name="connsiteX173" fmla="*/ 7923796 w 7966123"/>
              <a:gd name="connsiteY173" fmla="*/ 2976239 h 6853244"/>
              <a:gd name="connsiteX174" fmla="*/ 7882420 w 7966123"/>
              <a:gd name="connsiteY174" fmla="*/ 3173133 h 6853244"/>
              <a:gd name="connsiteX175" fmla="*/ 7860067 w 7966123"/>
              <a:gd name="connsiteY175" fmla="*/ 3328651 h 6853244"/>
              <a:gd name="connsiteX176" fmla="*/ 7841043 w 7966123"/>
              <a:gd name="connsiteY176" fmla="*/ 3436610 h 6853244"/>
              <a:gd name="connsiteX177" fmla="*/ 7796813 w 7966123"/>
              <a:gd name="connsiteY177" fmla="*/ 3605444 h 6853244"/>
              <a:gd name="connsiteX178" fmla="*/ 7788253 w 7966123"/>
              <a:gd name="connsiteY178" fmla="*/ 3626370 h 6853244"/>
              <a:gd name="connsiteX179" fmla="*/ 7767327 w 7966123"/>
              <a:gd name="connsiteY179" fmla="*/ 3675356 h 6853244"/>
              <a:gd name="connsiteX180" fmla="*/ 7722146 w 7966123"/>
              <a:gd name="connsiteY180" fmla="*/ 3763340 h 6853244"/>
              <a:gd name="connsiteX181" fmla="*/ 7650332 w 7966123"/>
              <a:gd name="connsiteY181" fmla="*/ 3929320 h 6853244"/>
              <a:gd name="connsiteX182" fmla="*/ 7646527 w 7966123"/>
              <a:gd name="connsiteY182" fmla="*/ 3969745 h 6853244"/>
              <a:gd name="connsiteX183" fmla="*/ 7619894 w 7966123"/>
              <a:gd name="connsiteY183" fmla="*/ 4011597 h 6853244"/>
              <a:gd name="connsiteX184" fmla="*/ 7630357 w 7966123"/>
              <a:gd name="connsiteY184" fmla="*/ 4097203 h 6853244"/>
              <a:gd name="connsiteX185" fmla="*/ 7591834 w 7966123"/>
              <a:gd name="connsiteY185" fmla="*/ 4102910 h 6853244"/>
              <a:gd name="connsiteX186" fmla="*/ 7571859 w 7966123"/>
              <a:gd name="connsiteY186" fmla="*/ 4164261 h 6853244"/>
              <a:gd name="connsiteX187" fmla="*/ 7568530 w 7966123"/>
              <a:gd name="connsiteY187" fmla="*/ 4163310 h 6853244"/>
              <a:gd name="connsiteX188" fmla="*/ 7554263 w 7966123"/>
              <a:gd name="connsiteY188" fmla="*/ 4225137 h 6853244"/>
              <a:gd name="connsiteX189" fmla="*/ 7534764 w 7966123"/>
              <a:gd name="connsiteY189" fmla="*/ 4295049 h 6853244"/>
              <a:gd name="connsiteX190" fmla="*/ 7520021 w 7966123"/>
              <a:gd name="connsiteY190" fmla="*/ 4362107 h 6853244"/>
              <a:gd name="connsiteX191" fmla="*/ 7378770 w 7966123"/>
              <a:gd name="connsiteY191" fmla="*/ 4576598 h 6853244"/>
              <a:gd name="connsiteX192" fmla="*/ 7371636 w 7966123"/>
              <a:gd name="connsiteY192" fmla="*/ 4655545 h 6853244"/>
              <a:gd name="connsiteX193" fmla="*/ 7369734 w 7966123"/>
              <a:gd name="connsiteY193" fmla="*/ 4676947 h 6853244"/>
              <a:gd name="connsiteX194" fmla="*/ 7244654 w 7966123"/>
              <a:gd name="connsiteY194" fmla="*/ 4850537 h 6853244"/>
              <a:gd name="connsiteX195" fmla="*/ 7209936 w 7966123"/>
              <a:gd name="connsiteY195" fmla="*/ 4938045 h 6853244"/>
              <a:gd name="connsiteX196" fmla="*/ 7193290 w 7966123"/>
              <a:gd name="connsiteY196" fmla="*/ 5009384 h 6853244"/>
              <a:gd name="connsiteX197" fmla="*/ 7179974 w 7966123"/>
              <a:gd name="connsiteY197" fmla="*/ 5018896 h 6853244"/>
              <a:gd name="connsiteX198" fmla="*/ 7104355 w 7966123"/>
              <a:gd name="connsiteY198" fmla="*/ 5086430 h 6853244"/>
              <a:gd name="connsiteX199" fmla="*/ 7068211 w 7966123"/>
              <a:gd name="connsiteY199" fmla="*/ 5145878 h 6853244"/>
              <a:gd name="connsiteX200" fmla="*/ 7101502 w 7966123"/>
              <a:gd name="connsiteY200" fmla="*/ 5168706 h 6853244"/>
              <a:gd name="connsiteX201" fmla="*/ 7008762 w 7966123"/>
              <a:gd name="connsiteY201" fmla="*/ 5266202 h 6853244"/>
              <a:gd name="connsiteX202" fmla="*/ 6946935 w 7966123"/>
              <a:gd name="connsiteY202" fmla="*/ 5360845 h 6853244"/>
              <a:gd name="connsiteX203" fmla="*/ 6923631 w 7966123"/>
              <a:gd name="connsiteY203" fmla="*/ 5375588 h 6853244"/>
              <a:gd name="connsiteX204" fmla="*/ 6867512 w 7966123"/>
              <a:gd name="connsiteY204" fmla="*/ 5432658 h 6853244"/>
              <a:gd name="connsiteX205" fmla="*/ 6848963 w 7966123"/>
              <a:gd name="connsiteY205" fmla="*/ 5446451 h 6853244"/>
              <a:gd name="connsiteX206" fmla="*/ 6855146 w 7966123"/>
              <a:gd name="connsiteY206" fmla="*/ 5473084 h 6853244"/>
              <a:gd name="connsiteX207" fmla="*/ 6734822 w 7966123"/>
              <a:gd name="connsiteY207" fmla="*/ 5549654 h 6853244"/>
              <a:gd name="connsiteX208" fmla="*/ 6677276 w 7966123"/>
              <a:gd name="connsiteY208" fmla="*/ 5593408 h 6853244"/>
              <a:gd name="connsiteX209" fmla="*/ 6656350 w 7966123"/>
              <a:gd name="connsiteY209" fmla="*/ 5643345 h 6853244"/>
              <a:gd name="connsiteX210" fmla="*/ 6608791 w 7966123"/>
              <a:gd name="connsiteY210" fmla="*/ 5679965 h 6853244"/>
              <a:gd name="connsiteX211" fmla="*/ 6420933 w 7966123"/>
              <a:gd name="connsiteY211" fmla="*/ 5844995 h 6853244"/>
              <a:gd name="connsiteX212" fmla="*/ 6390496 w 7966123"/>
              <a:gd name="connsiteY212" fmla="*/ 5875908 h 6853244"/>
              <a:gd name="connsiteX213" fmla="*/ 6378606 w 7966123"/>
              <a:gd name="connsiteY213" fmla="*/ 5885420 h 6853244"/>
              <a:gd name="connsiteX214" fmla="*/ 6331998 w 7966123"/>
              <a:gd name="connsiteY214" fmla="*/ 5942491 h 6853244"/>
              <a:gd name="connsiteX215" fmla="*/ 6293951 w 7966123"/>
              <a:gd name="connsiteY215" fmla="*/ 5977208 h 6853244"/>
              <a:gd name="connsiteX216" fmla="*/ 6263513 w 7966123"/>
              <a:gd name="connsiteY216" fmla="*/ 6009073 h 6853244"/>
              <a:gd name="connsiteX217" fmla="*/ 6223563 w 7966123"/>
              <a:gd name="connsiteY217" fmla="*/ 6059486 h 6853244"/>
              <a:gd name="connsiteX218" fmla="*/ 6219759 w 7966123"/>
              <a:gd name="connsiteY218" fmla="*/ 6032377 h 6853244"/>
              <a:gd name="connsiteX219" fmla="*/ 6192650 w 7966123"/>
              <a:gd name="connsiteY219" fmla="*/ 6051401 h 6853244"/>
              <a:gd name="connsiteX220" fmla="*/ 6131299 w 7966123"/>
              <a:gd name="connsiteY220" fmla="*/ 6089448 h 6853244"/>
              <a:gd name="connsiteX221" fmla="*/ 6105142 w 7966123"/>
              <a:gd name="connsiteY221" fmla="*/ 6133677 h 6853244"/>
              <a:gd name="connsiteX222" fmla="*/ 6022865 w 7966123"/>
              <a:gd name="connsiteY222" fmla="*/ 6193126 h 6853244"/>
              <a:gd name="connsiteX223" fmla="*/ 5835007 w 7966123"/>
              <a:gd name="connsiteY223" fmla="*/ 6276354 h 6853244"/>
              <a:gd name="connsiteX224" fmla="*/ 5775083 w 7966123"/>
              <a:gd name="connsiteY224" fmla="*/ 6332949 h 6853244"/>
              <a:gd name="connsiteX225" fmla="*/ 5732280 w 7966123"/>
              <a:gd name="connsiteY225" fmla="*/ 6387167 h 6853244"/>
              <a:gd name="connsiteX226" fmla="*/ 5621467 w 7966123"/>
              <a:gd name="connsiteY226" fmla="*/ 6438530 h 6853244"/>
              <a:gd name="connsiteX227" fmla="*/ 5566299 w 7966123"/>
              <a:gd name="connsiteY227" fmla="*/ 6439957 h 6853244"/>
              <a:gd name="connsiteX228" fmla="*/ 5401745 w 7966123"/>
              <a:gd name="connsiteY228" fmla="*/ 6532222 h 6853244"/>
              <a:gd name="connsiteX229" fmla="*/ 5287128 w 7966123"/>
              <a:gd name="connsiteY229" fmla="*/ 6551245 h 6853244"/>
              <a:gd name="connsiteX230" fmla="*/ 5100697 w 7966123"/>
              <a:gd name="connsiteY230" fmla="*/ 6594048 h 6853244"/>
              <a:gd name="connsiteX231" fmla="*/ 5040773 w 7966123"/>
              <a:gd name="connsiteY231" fmla="*/ 6612596 h 6853244"/>
              <a:gd name="connsiteX232" fmla="*/ 4967532 w 7966123"/>
              <a:gd name="connsiteY232" fmla="*/ 6651119 h 6853244"/>
              <a:gd name="connsiteX233" fmla="*/ 4852439 w 7966123"/>
              <a:gd name="connsiteY233" fmla="*/ 6667289 h 6853244"/>
              <a:gd name="connsiteX234" fmla="*/ 4818672 w 7966123"/>
              <a:gd name="connsiteY234" fmla="*/ 6684410 h 6853244"/>
              <a:gd name="connsiteX235" fmla="*/ 4785381 w 7966123"/>
              <a:gd name="connsiteY235" fmla="*/ 6697251 h 6853244"/>
              <a:gd name="connsiteX236" fmla="*/ 4708336 w 7966123"/>
              <a:gd name="connsiteY236" fmla="*/ 6711043 h 6853244"/>
              <a:gd name="connsiteX237" fmla="*/ 4693117 w 7966123"/>
              <a:gd name="connsiteY237" fmla="*/ 6736250 h 6853244"/>
              <a:gd name="connsiteX238" fmla="*/ 4557098 w 7966123"/>
              <a:gd name="connsiteY238" fmla="*/ 6791418 h 6853244"/>
              <a:gd name="connsiteX239" fmla="*/ 4450566 w 7966123"/>
              <a:gd name="connsiteY239" fmla="*/ 6789515 h 6853244"/>
              <a:gd name="connsiteX240" fmla="*/ 4291719 w 7966123"/>
              <a:gd name="connsiteY240" fmla="*/ 6810917 h 6853244"/>
              <a:gd name="connsiteX241" fmla="*/ 4126690 w 7966123"/>
              <a:gd name="connsiteY241" fmla="*/ 6843733 h 6853244"/>
              <a:gd name="connsiteX242" fmla="*/ 4074375 w 7966123"/>
              <a:gd name="connsiteY242" fmla="*/ 6843257 h 6853244"/>
              <a:gd name="connsiteX243" fmla="*/ 3940258 w 7966123"/>
              <a:gd name="connsiteY243" fmla="*/ 6820904 h 6853244"/>
              <a:gd name="connsiteX244" fmla="*/ 3845141 w 7966123"/>
              <a:gd name="connsiteY244" fmla="*/ 6849915 h 6853244"/>
              <a:gd name="connsiteX245" fmla="*/ 3763815 w 7966123"/>
              <a:gd name="connsiteY245" fmla="*/ 6819478 h 6853244"/>
              <a:gd name="connsiteX246" fmla="*/ 3608297 w 7966123"/>
              <a:gd name="connsiteY246" fmla="*/ 6836599 h 6853244"/>
              <a:gd name="connsiteX247" fmla="*/ 3584042 w 7966123"/>
              <a:gd name="connsiteY247" fmla="*/ 6838025 h 6853244"/>
              <a:gd name="connsiteX248" fmla="*/ 3538861 w 7966123"/>
              <a:gd name="connsiteY248" fmla="*/ 6838501 h 6853244"/>
              <a:gd name="connsiteX249" fmla="*/ 3425195 w 7966123"/>
              <a:gd name="connsiteY249" fmla="*/ 6829465 h 6853244"/>
              <a:gd name="connsiteX250" fmla="*/ 3341967 w 7966123"/>
              <a:gd name="connsiteY250" fmla="*/ 6796649 h 6853244"/>
              <a:gd name="connsiteX251" fmla="*/ 3215460 w 7966123"/>
              <a:gd name="connsiteY251" fmla="*/ 6794271 h 6853244"/>
              <a:gd name="connsiteX252" fmla="*/ 2967678 w 7966123"/>
              <a:gd name="connsiteY252" fmla="*/ 6707714 h 6853244"/>
              <a:gd name="connsiteX253" fmla="*/ 2956264 w 7966123"/>
              <a:gd name="connsiteY253" fmla="*/ 6702482 h 6853244"/>
              <a:gd name="connsiteX254" fmla="*/ 2864000 w 7966123"/>
              <a:gd name="connsiteY254" fmla="*/ 6672996 h 6853244"/>
              <a:gd name="connsiteX255" fmla="*/ 2828806 w 7966123"/>
              <a:gd name="connsiteY255" fmla="*/ 6662533 h 6853244"/>
              <a:gd name="connsiteX256" fmla="*/ 2778869 w 7966123"/>
              <a:gd name="connsiteY256" fmla="*/ 6648741 h 6853244"/>
              <a:gd name="connsiteX257" fmla="*/ 2774589 w 7966123"/>
              <a:gd name="connsiteY257" fmla="*/ 6628766 h 6853244"/>
              <a:gd name="connsiteX258" fmla="*/ 2766028 w 7966123"/>
              <a:gd name="connsiteY258" fmla="*/ 6626864 h 6853244"/>
              <a:gd name="connsiteX259" fmla="*/ 2666630 w 7966123"/>
              <a:gd name="connsiteY259" fmla="*/ 6617828 h 6853244"/>
              <a:gd name="connsiteX260" fmla="*/ 2661399 w 7966123"/>
              <a:gd name="connsiteY260" fmla="*/ 6611645 h 6853244"/>
              <a:gd name="connsiteX261" fmla="*/ 2491138 w 7966123"/>
              <a:gd name="connsiteY261" fmla="*/ 6551721 h 6853244"/>
              <a:gd name="connsiteX262" fmla="*/ 2333242 w 7966123"/>
              <a:gd name="connsiteY262" fmla="*/ 6507491 h 6853244"/>
              <a:gd name="connsiteX263" fmla="*/ 2266659 w 7966123"/>
              <a:gd name="connsiteY263" fmla="*/ 6488467 h 6853244"/>
              <a:gd name="connsiteX264" fmla="*/ 2113044 w 7966123"/>
              <a:gd name="connsiteY264" fmla="*/ 6385740 h 6853244"/>
              <a:gd name="connsiteX265" fmla="*/ 2049791 w 7966123"/>
              <a:gd name="connsiteY265" fmla="*/ 6365290 h 6853244"/>
              <a:gd name="connsiteX266" fmla="*/ 1948014 w 7966123"/>
              <a:gd name="connsiteY266" fmla="*/ 6313926 h 6853244"/>
              <a:gd name="connsiteX267" fmla="*/ 1891895 w 7966123"/>
              <a:gd name="connsiteY267" fmla="*/ 6268745 h 6853244"/>
              <a:gd name="connsiteX268" fmla="*/ 1800582 w 7966123"/>
              <a:gd name="connsiteY268" fmla="*/ 6218333 h 6853244"/>
              <a:gd name="connsiteX269" fmla="*/ 1704988 w 7966123"/>
              <a:gd name="connsiteY269" fmla="*/ 6174578 h 6853244"/>
              <a:gd name="connsiteX270" fmla="*/ 1504765 w 7966123"/>
              <a:gd name="connsiteY270" fmla="*/ 6063766 h 6853244"/>
              <a:gd name="connsiteX271" fmla="*/ 1471474 w 7966123"/>
              <a:gd name="connsiteY271" fmla="*/ 6012402 h 6853244"/>
              <a:gd name="connsiteX272" fmla="*/ 1353052 w 7966123"/>
              <a:gd name="connsiteY272" fmla="*/ 5896834 h 6853244"/>
              <a:gd name="connsiteX273" fmla="*/ 1262690 w 7966123"/>
              <a:gd name="connsiteY273" fmla="*/ 5874957 h 6853244"/>
              <a:gd name="connsiteX274" fmla="*/ 1182315 w 7966123"/>
              <a:gd name="connsiteY274" fmla="*/ 5813130 h 6853244"/>
              <a:gd name="connsiteX275" fmla="*/ 1106697 w 7966123"/>
              <a:gd name="connsiteY275" fmla="*/ 5755584 h 6853244"/>
              <a:gd name="connsiteX276" fmla="*/ 1037736 w 7966123"/>
              <a:gd name="connsiteY276" fmla="*/ 5689477 h 6853244"/>
              <a:gd name="connsiteX277" fmla="*/ 996360 w 7966123"/>
              <a:gd name="connsiteY277" fmla="*/ 5650479 h 6853244"/>
              <a:gd name="connsiteX278" fmla="*/ 973056 w 7966123"/>
              <a:gd name="connsiteY278" fmla="*/ 5629077 h 6853244"/>
              <a:gd name="connsiteX279" fmla="*/ 937387 w 7966123"/>
              <a:gd name="connsiteY279" fmla="*/ 5590554 h 6853244"/>
              <a:gd name="connsiteX280" fmla="*/ 919314 w 7966123"/>
              <a:gd name="connsiteY280" fmla="*/ 5580091 h 6853244"/>
              <a:gd name="connsiteX281" fmla="*/ 779015 w 7966123"/>
              <a:gd name="connsiteY281" fmla="*/ 5438841 h 6853244"/>
              <a:gd name="connsiteX282" fmla="*/ 615888 w 7966123"/>
              <a:gd name="connsiteY282" fmla="*/ 5207229 h 6853244"/>
              <a:gd name="connsiteX283" fmla="*/ 544550 w 7966123"/>
              <a:gd name="connsiteY283" fmla="*/ 5107356 h 6853244"/>
              <a:gd name="connsiteX284" fmla="*/ 522197 w 7966123"/>
              <a:gd name="connsiteY284" fmla="*/ 5033163 h 6853244"/>
              <a:gd name="connsiteX285" fmla="*/ 428506 w 7966123"/>
              <a:gd name="connsiteY285" fmla="*/ 4894291 h 6853244"/>
              <a:gd name="connsiteX286" fmla="*/ 427555 w 7966123"/>
              <a:gd name="connsiteY286" fmla="*/ 4850062 h 6853244"/>
              <a:gd name="connsiteX287" fmla="*/ 440396 w 7966123"/>
              <a:gd name="connsiteY287" fmla="*/ 4845306 h 6853244"/>
              <a:gd name="connsiteX288" fmla="*/ 384276 w 7966123"/>
              <a:gd name="connsiteY288" fmla="*/ 4792040 h 6853244"/>
              <a:gd name="connsiteX289" fmla="*/ 369057 w 7966123"/>
              <a:gd name="connsiteY289" fmla="*/ 4746859 h 6853244"/>
              <a:gd name="connsiteX290" fmla="*/ 333864 w 7966123"/>
              <a:gd name="connsiteY290" fmla="*/ 4677898 h 6853244"/>
              <a:gd name="connsiteX291" fmla="*/ 331486 w 7966123"/>
              <a:gd name="connsiteY291" fmla="*/ 4640802 h 6853244"/>
              <a:gd name="connsiteX292" fmla="*/ 332437 w 7966123"/>
              <a:gd name="connsiteY292" fmla="*/ 4617023 h 6853244"/>
              <a:gd name="connsiteX293" fmla="*/ 288683 w 7966123"/>
              <a:gd name="connsiteY293" fmla="*/ 4481004 h 6853244"/>
              <a:gd name="connsiteX294" fmla="*/ 246355 w 7966123"/>
              <a:gd name="connsiteY294" fmla="*/ 4398727 h 6853244"/>
              <a:gd name="connsiteX295" fmla="*/ 165030 w 7966123"/>
              <a:gd name="connsiteY295" fmla="*/ 4264135 h 6853244"/>
              <a:gd name="connsiteX296" fmla="*/ 142201 w 7966123"/>
              <a:gd name="connsiteY296" fmla="*/ 4204211 h 6853244"/>
              <a:gd name="connsiteX297" fmla="*/ 98923 w 7966123"/>
              <a:gd name="connsiteY297" fmla="*/ 4053925 h 6853244"/>
              <a:gd name="connsiteX298" fmla="*/ 92740 w 7966123"/>
              <a:gd name="connsiteY298" fmla="*/ 3964038 h 6853244"/>
              <a:gd name="connsiteX299" fmla="*/ 60875 w 7966123"/>
              <a:gd name="connsiteY299" fmla="*/ 3807569 h 6853244"/>
              <a:gd name="connsiteX300" fmla="*/ 43754 w 7966123"/>
              <a:gd name="connsiteY300" fmla="*/ 3739560 h 6853244"/>
              <a:gd name="connsiteX301" fmla="*/ 17121 w 7966123"/>
              <a:gd name="connsiteY301" fmla="*/ 3638735 h 6853244"/>
              <a:gd name="connsiteX302" fmla="*/ 5231 w 7966123"/>
              <a:gd name="connsiteY302" fmla="*/ 3482266 h 6853244"/>
              <a:gd name="connsiteX303" fmla="*/ 0 w 7966123"/>
              <a:gd name="connsiteY303" fmla="*/ 3434707 h 6853244"/>
              <a:gd name="connsiteX304" fmla="*/ 1902 w 7966123"/>
              <a:gd name="connsiteY304" fmla="*/ 3249703 h 6853244"/>
              <a:gd name="connsiteX305" fmla="*/ 13792 w 7966123"/>
              <a:gd name="connsiteY305" fmla="*/ 3117489 h 6853244"/>
              <a:gd name="connsiteX306" fmla="*/ 34242 w 7966123"/>
              <a:gd name="connsiteY306" fmla="*/ 3077540 h 6853244"/>
              <a:gd name="connsiteX307" fmla="*/ 18072 w 7966123"/>
              <a:gd name="connsiteY307" fmla="*/ 3053760 h 6853244"/>
              <a:gd name="connsiteX308" fmla="*/ 73241 w 7966123"/>
              <a:gd name="connsiteY308" fmla="*/ 3029505 h 6853244"/>
              <a:gd name="connsiteX309" fmla="*/ 36145 w 7966123"/>
              <a:gd name="connsiteY309" fmla="*/ 3007628 h 6853244"/>
              <a:gd name="connsiteX310" fmla="*/ 19975 w 7966123"/>
              <a:gd name="connsiteY310" fmla="*/ 2988129 h 6853244"/>
              <a:gd name="connsiteX311" fmla="*/ 32340 w 7966123"/>
              <a:gd name="connsiteY311" fmla="*/ 2831184 h 6853244"/>
              <a:gd name="connsiteX312" fmla="*/ 134592 w 7966123"/>
              <a:gd name="connsiteY312" fmla="*/ 2780296 h 6853244"/>
              <a:gd name="connsiteX313" fmla="*/ 85131 w 7966123"/>
              <a:gd name="connsiteY313" fmla="*/ 2766504 h 6853244"/>
              <a:gd name="connsiteX314" fmla="*/ 29487 w 7966123"/>
              <a:gd name="connsiteY314" fmla="*/ 2667106 h 6853244"/>
              <a:gd name="connsiteX315" fmla="*/ 25682 w 7966123"/>
              <a:gd name="connsiteY315" fmla="*/ 2631912 h 6853244"/>
              <a:gd name="connsiteX316" fmla="*/ 27109 w 7966123"/>
              <a:gd name="connsiteY316" fmla="*/ 2589109 h 6853244"/>
              <a:gd name="connsiteX317" fmla="*/ 37096 w 7966123"/>
              <a:gd name="connsiteY317" fmla="*/ 2554391 h 6853244"/>
              <a:gd name="connsiteX318" fmla="*/ 67534 w 7966123"/>
              <a:gd name="connsiteY318" fmla="*/ 2526807 h 6853244"/>
              <a:gd name="connsiteX319" fmla="*/ 32340 w 7966123"/>
              <a:gd name="connsiteY319" fmla="*/ 2494467 h 6853244"/>
              <a:gd name="connsiteX320" fmla="*/ 27109 w 7966123"/>
              <a:gd name="connsiteY320" fmla="*/ 2444054 h 6853244"/>
              <a:gd name="connsiteX321" fmla="*/ 91789 w 7966123"/>
              <a:gd name="connsiteY321" fmla="*/ 2369387 h 6853244"/>
              <a:gd name="connsiteX322" fmla="*/ 104154 w 7966123"/>
              <a:gd name="connsiteY322" fmla="*/ 2336096 h 6853244"/>
              <a:gd name="connsiteX323" fmla="*/ 113666 w 7966123"/>
              <a:gd name="connsiteY323" fmla="*/ 2299475 h 6853244"/>
              <a:gd name="connsiteX324" fmla="*/ 176919 w 7966123"/>
              <a:gd name="connsiteY324" fmla="*/ 2260952 h 6853244"/>
              <a:gd name="connsiteX325" fmla="*/ 184053 w 7966123"/>
              <a:gd name="connsiteY325" fmla="*/ 2240026 h 6853244"/>
              <a:gd name="connsiteX326" fmla="*/ 162652 w 7966123"/>
              <a:gd name="connsiteY326" fmla="*/ 2237173 h 6853244"/>
              <a:gd name="connsiteX327" fmla="*/ 131263 w 7966123"/>
              <a:gd name="connsiteY327" fmla="*/ 2240026 h 6853244"/>
              <a:gd name="connsiteX328" fmla="*/ 115093 w 7966123"/>
              <a:gd name="connsiteY328" fmla="*/ 2153469 h 6853244"/>
              <a:gd name="connsiteX329" fmla="*/ 151713 w 7966123"/>
              <a:gd name="connsiteY329" fmla="*/ 2122080 h 6853244"/>
              <a:gd name="connsiteX330" fmla="*/ 189760 w 7966123"/>
              <a:gd name="connsiteY330" fmla="*/ 2112569 h 6853244"/>
              <a:gd name="connsiteX331" fmla="*/ 138397 w 7966123"/>
              <a:gd name="connsiteY331" fmla="*/ 2102106 h 6853244"/>
              <a:gd name="connsiteX332" fmla="*/ 107483 w 7966123"/>
              <a:gd name="connsiteY332" fmla="*/ 2070241 h 6853244"/>
              <a:gd name="connsiteX333" fmla="*/ 158847 w 7966123"/>
              <a:gd name="connsiteY333" fmla="*/ 2038852 h 6853244"/>
              <a:gd name="connsiteX334" fmla="*/ 142677 w 7966123"/>
              <a:gd name="connsiteY334" fmla="*/ 2016499 h 6853244"/>
              <a:gd name="connsiteX335" fmla="*/ 144104 w 7966123"/>
              <a:gd name="connsiteY335" fmla="*/ 1966087 h 6853244"/>
              <a:gd name="connsiteX336" fmla="*/ 190711 w 7966123"/>
              <a:gd name="connsiteY336" fmla="*/ 1897602 h 6853244"/>
              <a:gd name="connsiteX337" fmla="*/ 210686 w 7966123"/>
              <a:gd name="connsiteY337" fmla="*/ 1870493 h 6853244"/>
              <a:gd name="connsiteX338" fmla="*/ 199272 w 7966123"/>
              <a:gd name="connsiteY338" fmla="*/ 1861933 h 6853244"/>
              <a:gd name="connsiteX339" fmla="*/ 166456 w 7966123"/>
              <a:gd name="connsiteY339" fmla="*/ 1913772 h 6853244"/>
              <a:gd name="connsiteX340" fmla="*/ 148859 w 7966123"/>
              <a:gd name="connsiteY340" fmla="*/ 1890468 h 6853244"/>
              <a:gd name="connsiteX341" fmla="*/ 165505 w 7966123"/>
              <a:gd name="connsiteY341" fmla="*/ 1861457 h 6853244"/>
              <a:gd name="connsiteX342" fmla="*/ 213064 w 7966123"/>
              <a:gd name="connsiteY342" fmla="*/ 1840056 h 6853244"/>
              <a:gd name="connsiteX343" fmla="*/ 227807 w 7966123"/>
              <a:gd name="connsiteY343" fmla="*/ 1820081 h 6853244"/>
              <a:gd name="connsiteX344" fmla="*/ 260623 w 7966123"/>
              <a:gd name="connsiteY344" fmla="*/ 1777754 h 6853244"/>
              <a:gd name="connsiteX345" fmla="*/ 219722 w 7966123"/>
              <a:gd name="connsiteY345" fmla="*/ 1768717 h 6853244"/>
              <a:gd name="connsiteX346" fmla="*/ 254440 w 7966123"/>
              <a:gd name="connsiteY346" fmla="*/ 1747791 h 6853244"/>
              <a:gd name="connsiteX347" fmla="*/ 231612 w 7966123"/>
              <a:gd name="connsiteY347" fmla="*/ 1711646 h 6853244"/>
              <a:gd name="connsiteX348" fmla="*/ 226381 w 7966123"/>
              <a:gd name="connsiteY348" fmla="*/ 1730670 h 6853244"/>
              <a:gd name="connsiteX349" fmla="*/ 211637 w 7966123"/>
              <a:gd name="connsiteY349" fmla="*/ 1749218 h 6853244"/>
              <a:gd name="connsiteX350" fmla="*/ 207357 w 7966123"/>
              <a:gd name="connsiteY350" fmla="*/ 1725439 h 6853244"/>
              <a:gd name="connsiteX351" fmla="*/ 252062 w 7966123"/>
              <a:gd name="connsiteY351" fmla="*/ 1657905 h 6853244"/>
              <a:gd name="connsiteX352" fmla="*/ 272988 w 7966123"/>
              <a:gd name="connsiteY352" fmla="*/ 1617480 h 6853244"/>
              <a:gd name="connsiteX353" fmla="*/ 322450 w 7966123"/>
              <a:gd name="connsiteY353" fmla="*/ 1605114 h 6853244"/>
              <a:gd name="connsiteX354" fmla="*/ 336242 w 7966123"/>
              <a:gd name="connsiteY354" fmla="*/ 1504765 h 6853244"/>
              <a:gd name="connsiteX355" fmla="*/ 285354 w 7966123"/>
              <a:gd name="connsiteY355" fmla="*/ 1477657 h 6853244"/>
              <a:gd name="connsiteX356" fmla="*/ 307706 w 7966123"/>
              <a:gd name="connsiteY356" fmla="*/ 1436756 h 6853244"/>
              <a:gd name="connsiteX357" fmla="*/ 334815 w 7966123"/>
              <a:gd name="connsiteY357" fmla="*/ 1472425 h 6853244"/>
              <a:gd name="connsiteX358" fmla="*/ 398544 w 7966123"/>
              <a:gd name="connsiteY358" fmla="*/ 1457206 h 6853244"/>
              <a:gd name="connsiteX359" fmla="*/ 364302 w 7966123"/>
              <a:gd name="connsiteY359" fmla="*/ 1437231 h 6853244"/>
              <a:gd name="connsiteX360" fmla="*/ 397117 w 7966123"/>
              <a:gd name="connsiteY360" fmla="*/ 1426293 h 6853244"/>
              <a:gd name="connsiteX361" fmla="*/ 366679 w 7966123"/>
              <a:gd name="connsiteY361" fmla="*/ 1373978 h 6853244"/>
              <a:gd name="connsiteX362" fmla="*/ 392361 w 7966123"/>
              <a:gd name="connsiteY362" fmla="*/ 1356857 h 6853244"/>
              <a:gd name="connsiteX363" fmla="*/ 376191 w 7966123"/>
              <a:gd name="connsiteY363" fmla="*/ 1337833 h 6853244"/>
              <a:gd name="connsiteX364" fmla="*/ 346705 w 7966123"/>
              <a:gd name="connsiteY364" fmla="*/ 1359235 h 6853244"/>
              <a:gd name="connsiteX365" fmla="*/ 382850 w 7966123"/>
              <a:gd name="connsiteY365" fmla="*/ 1274104 h 6853244"/>
              <a:gd name="connsiteX366" fmla="*/ 382850 w 7966123"/>
              <a:gd name="connsiteY366" fmla="*/ 1317858 h 6853244"/>
              <a:gd name="connsiteX367" fmla="*/ 389983 w 7966123"/>
              <a:gd name="connsiteY367" fmla="*/ 1321188 h 6853244"/>
              <a:gd name="connsiteX368" fmla="*/ 407580 w 7966123"/>
              <a:gd name="connsiteY368" fmla="*/ 1284092 h 6853244"/>
              <a:gd name="connsiteX369" fmla="*/ 424701 w 7966123"/>
              <a:gd name="connsiteY369" fmla="*/ 1266019 h 6853244"/>
              <a:gd name="connsiteX370" fmla="*/ 442298 w 7966123"/>
              <a:gd name="connsiteY370" fmla="*/ 1256507 h 6853244"/>
              <a:gd name="connsiteX371" fmla="*/ 509356 w 7966123"/>
              <a:gd name="connsiteY371" fmla="*/ 1217985 h 6853244"/>
              <a:gd name="connsiteX372" fmla="*/ 478919 w 7966123"/>
              <a:gd name="connsiteY372" fmla="*/ 1190400 h 6853244"/>
              <a:gd name="connsiteX373" fmla="*/ 483674 w 7966123"/>
              <a:gd name="connsiteY373" fmla="*/ 1160438 h 6853244"/>
              <a:gd name="connsiteX374" fmla="*/ 548355 w 7966123"/>
              <a:gd name="connsiteY374" fmla="*/ 1100990 h 6853244"/>
              <a:gd name="connsiteX375" fmla="*/ 502222 w 7966123"/>
              <a:gd name="connsiteY375" fmla="*/ 1098612 h 6853244"/>
              <a:gd name="connsiteX376" fmla="*/ 545977 w 7966123"/>
              <a:gd name="connsiteY376" fmla="*/ 1056284 h 6853244"/>
              <a:gd name="connsiteX377" fmla="*/ 551684 w 7966123"/>
              <a:gd name="connsiteY377" fmla="*/ 993982 h 6853244"/>
              <a:gd name="connsiteX378" fmla="*/ 626351 w 7966123"/>
              <a:gd name="connsiteY378" fmla="*/ 1003018 h 6853244"/>
              <a:gd name="connsiteX379" fmla="*/ 575939 w 7966123"/>
              <a:gd name="connsiteY379" fmla="*/ 1008250 h 6853244"/>
              <a:gd name="connsiteX380" fmla="*/ 566427 w 7966123"/>
              <a:gd name="connsiteY380" fmla="*/ 995884 h 6853244"/>
              <a:gd name="connsiteX381" fmla="*/ 620169 w 7966123"/>
              <a:gd name="connsiteY381" fmla="*/ 961166 h 6853244"/>
              <a:gd name="connsiteX382" fmla="*/ 591158 w 7966123"/>
              <a:gd name="connsiteY382" fmla="*/ 908376 h 6853244"/>
              <a:gd name="connsiteX383" fmla="*/ 668679 w 7966123"/>
              <a:gd name="connsiteY383" fmla="*/ 884596 h 6853244"/>
              <a:gd name="connsiteX384" fmla="*/ 669154 w 7966123"/>
              <a:gd name="connsiteY384" fmla="*/ 824197 h 6853244"/>
              <a:gd name="connsiteX385" fmla="*/ 684373 w 7966123"/>
              <a:gd name="connsiteY385" fmla="*/ 766650 h 6853244"/>
              <a:gd name="connsiteX386" fmla="*/ 759992 w 7966123"/>
              <a:gd name="connsiteY386" fmla="*/ 753334 h 6853244"/>
              <a:gd name="connsiteX387" fmla="*/ 762845 w 7966123"/>
              <a:gd name="connsiteY387" fmla="*/ 735737 h 6853244"/>
              <a:gd name="connsiteX388" fmla="*/ 733359 w 7966123"/>
              <a:gd name="connsiteY388" fmla="*/ 710531 h 6853244"/>
              <a:gd name="connsiteX389" fmla="*/ 803271 w 7966123"/>
              <a:gd name="connsiteY389" fmla="*/ 686276 h 6853244"/>
              <a:gd name="connsiteX390" fmla="*/ 828001 w 7966123"/>
              <a:gd name="connsiteY390" fmla="*/ 653460 h 6853244"/>
              <a:gd name="connsiteX391" fmla="*/ 763321 w 7966123"/>
              <a:gd name="connsiteY391" fmla="*/ 685800 h 6853244"/>
              <a:gd name="connsiteX392" fmla="*/ 758565 w 7966123"/>
              <a:gd name="connsiteY392" fmla="*/ 680093 h 6853244"/>
              <a:gd name="connsiteX393" fmla="*/ 788052 w 7966123"/>
              <a:gd name="connsiteY393" fmla="*/ 645851 h 6853244"/>
              <a:gd name="connsiteX394" fmla="*/ 815636 w 7966123"/>
              <a:gd name="connsiteY394" fmla="*/ 595914 h 6853244"/>
              <a:gd name="connsiteX395" fmla="*/ 865573 w 7966123"/>
              <a:gd name="connsiteY395" fmla="*/ 561671 h 6853244"/>
              <a:gd name="connsiteX396" fmla="*/ 915510 w 7966123"/>
              <a:gd name="connsiteY396" fmla="*/ 493662 h 6853244"/>
              <a:gd name="connsiteX397" fmla="*/ 938814 w 7966123"/>
              <a:gd name="connsiteY397" fmla="*/ 453237 h 6853244"/>
              <a:gd name="connsiteX398" fmla="*/ 1016335 w 7966123"/>
              <a:gd name="connsiteY398" fmla="*/ 366679 h 6853244"/>
              <a:gd name="connsiteX399" fmla="*/ 1077210 w 7966123"/>
              <a:gd name="connsiteY399" fmla="*/ 282500 h 6853244"/>
              <a:gd name="connsiteX400" fmla="*/ 1106697 w 7966123"/>
              <a:gd name="connsiteY400" fmla="*/ 286780 h 6853244"/>
              <a:gd name="connsiteX401" fmla="*/ 1071979 w 7966123"/>
              <a:gd name="connsiteY401" fmla="*/ 360972 h 6853244"/>
              <a:gd name="connsiteX402" fmla="*/ 1138086 w 7966123"/>
              <a:gd name="connsiteY402" fmla="*/ 299146 h 6853244"/>
              <a:gd name="connsiteX403" fmla="*/ 1160914 w 7966123"/>
              <a:gd name="connsiteY403" fmla="*/ 344327 h 6853244"/>
              <a:gd name="connsiteX404" fmla="*/ 1193730 w 7966123"/>
              <a:gd name="connsiteY404" fmla="*/ 345278 h 6853244"/>
              <a:gd name="connsiteX405" fmla="*/ 1232252 w 7966123"/>
              <a:gd name="connsiteY405" fmla="*/ 301048 h 6853244"/>
              <a:gd name="connsiteX406" fmla="*/ 1191352 w 7966123"/>
              <a:gd name="connsiteY406" fmla="*/ 303902 h 6853244"/>
              <a:gd name="connsiteX407" fmla="*/ 1164243 w 7966123"/>
              <a:gd name="connsiteY407" fmla="*/ 306755 h 6853244"/>
              <a:gd name="connsiteX408" fmla="*/ 1104794 w 7966123"/>
              <a:gd name="connsiteY408" fmla="*/ 287732 h 6853244"/>
              <a:gd name="connsiteX409" fmla="*/ 1116684 w 7966123"/>
              <a:gd name="connsiteY409" fmla="*/ 267281 h 6853244"/>
              <a:gd name="connsiteX410" fmla="*/ 1237959 w 7966123"/>
              <a:gd name="connsiteY410" fmla="*/ 257769 h 6853244"/>
              <a:gd name="connsiteX411" fmla="*/ 1301213 w 7966123"/>
              <a:gd name="connsiteY411" fmla="*/ 257769 h 6853244"/>
              <a:gd name="connsiteX412" fmla="*/ 1267446 w 7966123"/>
              <a:gd name="connsiteY412" fmla="*/ 192614 h 6853244"/>
              <a:gd name="connsiteX413" fmla="*/ 1314529 w 7966123"/>
              <a:gd name="connsiteY413" fmla="*/ 151237 h 6853244"/>
              <a:gd name="connsiteX414" fmla="*/ 1255556 w 7966123"/>
              <a:gd name="connsiteY414" fmla="*/ 140299 h 6853244"/>
              <a:gd name="connsiteX415" fmla="*/ 1270299 w 7966123"/>
              <a:gd name="connsiteY415" fmla="*/ 177870 h 6853244"/>
              <a:gd name="connsiteX416" fmla="*/ 1233679 w 7966123"/>
              <a:gd name="connsiteY416" fmla="*/ 144579 h 6853244"/>
              <a:gd name="connsiteX417" fmla="*/ 1321663 w 7966123"/>
              <a:gd name="connsiteY417" fmla="*/ 100825 h 6853244"/>
              <a:gd name="connsiteX418" fmla="*/ 1327370 w 7966123"/>
              <a:gd name="connsiteY418" fmla="*/ 107008 h 6853244"/>
              <a:gd name="connsiteX419" fmla="*/ 1350674 w 7966123"/>
              <a:gd name="connsiteY419" fmla="*/ 121275 h 6853244"/>
              <a:gd name="connsiteX420" fmla="*/ 1398709 w 7966123"/>
              <a:gd name="connsiteY420" fmla="*/ 91313 h 6853244"/>
              <a:gd name="connsiteX421" fmla="*/ 1395379 w 7966123"/>
              <a:gd name="connsiteY421" fmla="*/ 48035 h 6853244"/>
              <a:gd name="connsiteX422" fmla="*/ 1396331 w 7966123"/>
              <a:gd name="connsiteY422" fmla="*/ 48986 h 6853244"/>
              <a:gd name="connsiteX423" fmla="*/ 1509521 w 7966123"/>
              <a:gd name="connsiteY423" fmla="*/ 41852 h 6853244"/>
              <a:gd name="connsiteX424" fmla="*/ 1487168 w 7966123"/>
              <a:gd name="connsiteY424" fmla="*/ 10463 h 6853244"/>
              <a:gd name="connsiteX425" fmla="*/ 1497156 w 7966123"/>
              <a:gd name="connsiteY425" fmla="*/ 0 h 6853244"/>
              <a:gd name="connsiteX426" fmla="*/ 1550422 w 7966123"/>
              <a:gd name="connsiteY426" fmla="*/ 43279 h 6853244"/>
              <a:gd name="connsiteX427" fmla="*/ 1548519 w 7966123"/>
              <a:gd name="connsiteY427" fmla="*/ 55168 h 6853244"/>
              <a:gd name="connsiteX428" fmla="*/ 1492400 w 7966123"/>
              <a:gd name="connsiteY428" fmla="*/ 114617 h 6853244"/>
              <a:gd name="connsiteX429" fmla="*/ 1474327 w 7966123"/>
              <a:gd name="connsiteY429" fmla="*/ 146957 h 6853244"/>
              <a:gd name="connsiteX430" fmla="*/ 1461011 w 7966123"/>
              <a:gd name="connsiteY430" fmla="*/ 110337 h 6853244"/>
              <a:gd name="connsiteX431" fmla="*/ 1450072 w 7966123"/>
              <a:gd name="connsiteY431" fmla="*/ 118897 h 6853244"/>
              <a:gd name="connsiteX432" fmla="*/ 1464340 w 7966123"/>
              <a:gd name="connsiteY432" fmla="*/ 148860 h 6853244"/>
              <a:gd name="connsiteX433" fmla="*/ 1404891 w 7966123"/>
              <a:gd name="connsiteY433" fmla="*/ 202601 h 6853244"/>
              <a:gd name="connsiteX434" fmla="*/ 1406794 w 7966123"/>
              <a:gd name="connsiteY434" fmla="*/ 236844 h 6853244"/>
              <a:gd name="connsiteX435" fmla="*/ 1358284 w 7966123"/>
              <a:gd name="connsiteY435" fmla="*/ 228759 h 6853244"/>
              <a:gd name="connsiteX436" fmla="*/ 1326419 w 7966123"/>
              <a:gd name="connsiteY436" fmla="*/ 284403 h 6853244"/>
              <a:gd name="connsiteX437" fmla="*/ 1334028 w 7966123"/>
              <a:gd name="connsiteY437" fmla="*/ 287732 h 6853244"/>
              <a:gd name="connsiteX438" fmla="*/ 1324041 w 7966123"/>
              <a:gd name="connsiteY438" fmla="*/ 320547 h 6853244"/>
              <a:gd name="connsiteX439" fmla="*/ 1200388 w 7966123"/>
              <a:gd name="connsiteY439" fmla="*/ 439920 h 6853244"/>
              <a:gd name="connsiteX440" fmla="*/ 1237008 w 7966123"/>
              <a:gd name="connsiteY440" fmla="*/ 448481 h 6853244"/>
              <a:gd name="connsiteX441" fmla="*/ 1237008 w 7966123"/>
              <a:gd name="connsiteY441" fmla="*/ 455139 h 6853244"/>
              <a:gd name="connsiteX442" fmla="*/ 1204193 w 7966123"/>
              <a:gd name="connsiteY442" fmla="*/ 463224 h 6853244"/>
              <a:gd name="connsiteX443" fmla="*/ 1206570 w 7966123"/>
              <a:gd name="connsiteY443" fmla="*/ 495564 h 6853244"/>
              <a:gd name="connsiteX444" fmla="*/ 1198485 w 7966123"/>
              <a:gd name="connsiteY444" fmla="*/ 499369 h 6853244"/>
              <a:gd name="connsiteX445" fmla="*/ 1169950 w 7966123"/>
              <a:gd name="connsiteY445" fmla="*/ 467029 h 6853244"/>
              <a:gd name="connsiteX446" fmla="*/ 1136183 w 7966123"/>
              <a:gd name="connsiteY446" fmla="*/ 536941 h 6853244"/>
              <a:gd name="connsiteX447" fmla="*/ 1177559 w 7966123"/>
              <a:gd name="connsiteY447" fmla="*/ 588304 h 6853244"/>
              <a:gd name="connsiteX448" fmla="*/ 1091002 w 7966123"/>
              <a:gd name="connsiteY448" fmla="*/ 588304 h 6853244"/>
              <a:gd name="connsiteX449" fmla="*/ 1103368 w 7966123"/>
              <a:gd name="connsiteY449" fmla="*/ 651082 h 6853244"/>
              <a:gd name="connsiteX450" fmla="*/ 1051528 w 7966123"/>
              <a:gd name="connsiteY450" fmla="*/ 738115 h 6853244"/>
              <a:gd name="connsiteX451" fmla="*/ 975910 w 7966123"/>
              <a:gd name="connsiteY451" fmla="*/ 728603 h 6853244"/>
              <a:gd name="connsiteX452" fmla="*/ 949277 w 7966123"/>
              <a:gd name="connsiteY452" fmla="*/ 771406 h 6853244"/>
              <a:gd name="connsiteX453" fmla="*/ 1012054 w 7966123"/>
              <a:gd name="connsiteY453" fmla="*/ 785674 h 6853244"/>
              <a:gd name="connsiteX454" fmla="*/ 1011579 w 7966123"/>
              <a:gd name="connsiteY454" fmla="*/ 795661 h 6853244"/>
              <a:gd name="connsiteX455" fmla="*/ 977812 w 7966123"/>
              <a:gd name="connsiteY455" fmla="*/ 797564 h 6853244"/>
              <a:gd name="connsiteX456" fmla="*/ 988750 w 7966123"/>
              <a:gd name="connsiteY456" fmla="*/ 802319 h 6853244"/>
              <a:gd name="connsiteX457" fmla="*/ 970678 w 7966123"/>
              <a:gd name="connsiteY457" fmla="*/ 837989 h 6853244"/>
              <a:gd name="connsiteX458" fmla="*/ 968776 w 7966123"/>
              <a:gd name="connsiteY458" fmla="*/ 858915 h 6853244"/>
              <a:gd name="connsiteX459" fmla="*/ 935009 w 7966123"/>
              <a:gd name="connsiteY459" fmla="*/ 885548 h 6853244"/>
              <a:gd name="connsiteX460" fmla="*/ 916461 w 7966123"/>
              <a:gd name="connsiteY460" fmla="*/ 859390 h 6853244"/>
              <a:gd name="connsiteX461" fmla="*/ 905047 w 7966123"/>
              <a:gd name="connsiteY461" fmla="*/ 827526 h 6853244"/>
              <a:gd name="connsiteX462" fmla="*/ 853683 w 7966123"/>
              <a:gd name="connsiteY462" fmla="*/ 901242 h 6853244"/>
              <a:gd name="connsiteX463" fmla="*/ 883645 w 7966123"/>
              <a:gd name="connsiteY463" fmla="*/ 929302 h 6853244"/>
              <a:gd name="connsiteX464" fmla="*/ 869853 w 7966123"/>
              <a:gd name="connsiteY464" fmla="*/ 938814 h 6853244"/>
              <a:gd name="connsiteX465" fmla="*/ 893157 w 7966123"/>
              <a:gd name="connsiteY465" fmla="*/ 997787 h 6853244"/>
              <a:gd name="connsiteX466" fmla="*/ 837037 w 7966123"/>
              <a:gd name="connsiteY466" fmla="*/ 1015859 h 6853244"/>
              <a:gd name="connsiteX467" fmla="*/ 831330 w 7966123"/>
              <a:gd name="connsiteY467" fmla="*/ 961642 h 6853244"/>
              <a:gd name="connsiteX468" fmla="*/ 817538 w 7966123"/>
              <a:gd name="connsiteY468" fmla="*/ 963069 h 6853244"/>
              <a:gd name="connsiteX469" fmla="*/ 817538 w 7966123"/>
              <a:gd name="connsiteY469" fmla="*/ 1045346 h 6853244"/>
              <a:gd name="connsiteX470" fmla="*/ 857488 w 7966123"/>
              <a:gd name="connsiteY470" fmla="*/ 1048675 h 6853244"/>
              <a:gd name="connsiteX471" fmla="*/ 830855 w 7966123"/>
              <a:gd name="connsiteY471" fmla="*/ 1093380 h 6853244"/>
              <a:gd name="connsiteX472" fmla="*/ 801368 w 7966123"/>
              <a:gd name="connsiteY472" fmla="*/ 1075783 h 6853244"/>
              <a:gd name="connsiteX473" fmla="*/ 775211 w 7966123"/>
              <a:gd name="connsiteY473" fmla="*/ 1038687 h 6853244"/>
              <a:gd name="connsiteX474" fmla="*/ 757138 w 7966123"/>
              <a:gd name="connsiteY474" fmla="*/ 1088149 h 6853244"/>
              <a:gd name="connsiteX475" fmla="*/ 768077 w 7966123"/>
              <a:gd name="connsiteY475" fmla="*/ 1082442 h 6853244"/>
              <a:gd name="connsiteX476" fmla="*/ 808978 w 7966123"/>
              <a:gd name="connsiteY476" fmla="*/ 1133805 h 6853244"/>
              <a:gd name="connsiteX477" fmla="*/ 780918 w 7966123"/>
              <a:gd name="connsiteY477" fmla="*/ 1160438 h 6853244"/>
              <a:gd name="connsiteX478" fmla="*/ 787576 w 7966123"/>
              <a:gd name="connsiteY478" fmla="*/ 1187547 h 6853244"/>
              <a:gd name="connsiteX479" fmla="*/ 744298 w 7966123"/>
              <a:gd name="connsiteY479" fmla="*/ 1187547 h 6853244"/>
              <a:gd name="connsiteX480" fmla="*/ 716713 w 7966123"/>
              <a:gd name="connsiteY480" fmla="*/ 1218460 h 6853244"/>
              <a:gd name="connsiteX481" fmla="*/ 683898 w 7966123"/>
              <a:gd name="connsiteY481" fmla="*/ 1267446 h 6853244"/>
              <a:gd name="connsiteX482" fmla="*/ 683898 w 7966123"/>
              <a:gd name="connsiteY482" fmla="*/ 1265544 h 6853244"/>
              <a:gd name="connsiteX483" fmla="*/ 709104 w 7966123"/>
              <a:gd name="connsiteY483" fmla="*/ 1327370 h 6853244"/>
              <a:gd name="connsiteX484" fmla="*/ 700068 w 7966123"/>
              <a:gd name="connsiteY484" fmla="*/ 1336882 h 6853244"/>
              <a:gd name="connsiteX485" fmla="*/ 647277 w 7966123"/>
              <a:gd name="connsiteY485" fmla="*/ 1312627 h 6853244"/>
              <a:gd name="connsiteX486" fmla="*/ 614937 w 7966123"/>
              <a:gd name="connsiteY486" fmla="*/ 1351150 h 6853244"/>
              <a:gd name="connsiteX487" fmla="*/ 668679 w 7966123"/>
              <a:gd name="connsiteY487" fmla="*/ 1345918 h 6853244"/>
              <a:gd name="connsiteX488" fmla="*/ 699592 w 7966123"/>
              <a:gd name="connsiteY488" fmla="*/ 1379685 h 6853244"/>
              <a:gd name="connsiteX489" fmla="*/ 673435 w 7966123"/>
              <a:gd name="connsiteY489" fmla="*/ 1427244 h 6853244"/>
              <a:gd name="connsiteX490" fmla="*/ 695312 w 7966123"/>
              <a:gd name="connsiteY490" fmla="*/ 1508570 h 6853244"/>
              <a:gd name="connsiteX491" fmla="*/ 573085 w 7966123"/>
              <a:gd name="connsiteY491" fmla="*/ 1551849 h 6853244"/>
              <a:gd name="connsiteX492" fmla="*/ 612084 w 7966123"/>
              <a:gd name="connsiteY492" fmla="*/ 1598932 h 6853244"/>
              <a:gd name="connsiteX493" fmla="*/ 586877 w 7966123"/>
              <a:gd name="connsiteY493" fmla="*/ 1672648 h 6853244"/>
              <a:gd name="connsiteX494" fmla="*/ 640619 w 7966123"/>
              <a:gd name="connsiteY494" fmla="*/ 1687392 h 6853244"/>
              <a:gd name="connsiteX495" fmla="*/ 609230 w 7966123"/>
              <a:gd name="connsiteY495" fmla="*/ 1706891 h 6853244"/>
              <a:gd name="connsiteX496" fmla="*/ 570232 w 7966123"/>
              <a:gd name="connsiteY496" fmla="*/ 1738755 h 6853244"/>
              <a:gd name="connsiteX497" fmla="*/ 500796 w 7966123"/>
              <a:gd name="connsiteY497" fmla="*/ 1755401 h 6853244"/>
              <a:gd name="connsiteX498" fmla="*/ 497942 w 7966123"/>
              <a:gd name="connsiteY498" fmla="*/ 1743511 h 6853244"/>
              <a:gd name="connsiteX499" fmla="*/ 472260 w 7966123"/>
              <a:gd name="connsiteY499" fmla="*/ 1780131 h 6853244"/>
              <a:gd name="connsiteX500" fmla="*/ 564049 w 7966123"/>
              <a:gd name="connsiteY500" fmla="*/ 1811045 h 6853244"/>
              <a:gd name="connsiteX501" fmla="*/ 588304 w 7966123"/>
              <a:gd name="connsiteY501" fmla="*/ 1898078 h 6853244"/>
              <a:gd name="connsiteX502" fmla="*/ 516490 w 7966123"/>
              <a:gd name="connsiteY502" fmla="*/ 1916150 h 6853244"/>
              <a:gd name="connsiteX503" fmla="*/ 513637 w 7966123"/>
              <a:gd name="connsiteY503" fmla="*/ 1928991 h 6853244"/>
              <a:gd name="connsiteX504" fmla="*/ 584024 w 7966123"/>
              <a:gd name="connsiteY504" fmla="*/ 1967038 h 6853244"/>
              <a:gd name="connsiteX505" fmla="*/ 495564 w 7966123"/>
              <a:gd name="connsiteY505" fmla="*/ 1992244 h 6853244"/>
              <a:gd name="connsiteX506" fmla="*/ 503649 w 7966123"/>
              <a:gd name="connsiteY506" fmla="*/ 2017451 h 6853244"/>
              <a:gd name="connsiteX507" fmla="*/ 538367 w 7966123"/>
              <a:gd name="connsiteY507" fmla="*/ 1987488 h 6853244"/>
              <a:gd name="connsiteX508" fmla="*/ 531709 w 7966123"/>
              <a:gd name="connsiteY508" fmla="*/ 2086887 h 6853244"/>
              <a:gd name="connsiteX509" fmla="*/ 529807 w 7966123"/>
              <a:gd name="connsiteY509" fmla="*/ 2098776 h 6853244"/>
              <a:gd name="connsiteX510" fmla="*/ 489382 w 7966123"/>
              <a:gd name="connsiteY510" fmla="*/ 2176297 h 6853244"/>
              <a:gd name="connsiteX511" fmla="*/ 473211 w 7966123"/>
              <a:gd name="connsiteY511" fmla="*/ 2190090 h 6853244"/>
              <a:gd name="connsiteX512" fmla="*/ 455139 w 7966123"/>
              <a:gd name="connsiteY512" fmla="*/ 2217198 h 6853244"/>
              <a:gd name="connsiteX513" fmla="*/ 484150 w 7966123"/>
              <a:gd name="connsiteY513" fmla="*/ 2211491 h 6853244"/>
              <a:gd name="connsiteX514" fmla="*/ 502698 w 7966123"/>
              <a:gd name="connsiteY514" fmla="*/ 2202455 h 6853244"/>
              <a:gd name="connsiteX515" fmla="*/ 514112 w 7966123"/>
              <a:gd name="connsiteY515" fmla="*/ 2208638 h 6853244"/>
              <a:gd name="connsiteX516" fmla="*/ 491284 w 7966123"/>
              <a:gd name="connsiteY516" fmla="*/ 2248112 h 6853244"/>
              <a:gd name="connsiteX517" fmla="*/ 471309 w 7966123"/>
              <a:gd name="connsiteY517" fmla="*/ 2290439 h 6853244"/>
              <a:gd name="connsiteX518" fmla="*/ 473687 w 7966123"/>
              <a:gd name="connsiteY518" fmla="*/ 2322779 h 6853244"/>
              <a:gd name="connsiteX519" fmla="*/ 496040 w 7966123"/>
              <a:gd name="connsiteY519" fmla="*/ 2316121 h 6853244"/>
              <a:gd name="connsiteX520" fmla="*/ 487004 w 7966123"/>
              <a:gd name="connsiteY520" fmla="*/ 2387935 h 6853244"/>
              <a:gd name="connsiteX521" fmla="*/ 465602 w 7966123"/>
              <a:gd name="connsiteY521" fmla="*/ 2428360 h 6853244"/>
              <a:gd name="connsiteX522" fmla="*/ 415665 w 7966123"/>
              <a:gd name="connsiteY522" fmla="*/ 2432640 h 6853244"/>
              <a:gd name="connsiteX523" fmla="*/ 473211 w 7966123"/>
              <a:gd name="connsiteY523" fmla="*/ 2485431 h 6853244"/>
              <a:gd name="connsiteX524" fmla="*/ 395215 w 7966123"/>
              <a:gd name="connsiteY524" fmla="*/ 2501125 h 6853244"/>
              <a:gd name="connsiteX525" fmla="*/ 424226 w 7966123"/>
              <a:gd name="connsiteY525" fmla="*/ 2549635 h 6853244"/>
              <a:gd name="connsiteX526" fmla="*/ 424226 w 7966123"/>
              <a:gd name="connsiteY526" fmla="*/ 2549635 h 6853244"/>
              <a:gd name="connsiteX527" fmla="*/ 610181 w 7966123"/>
              <a:gd name="connsiteY527" fmla="*/ 3640162 h 6853244"/>
              <a:gd name="connsiteX528" fmla="*/ 599243 w 7966123"/>
              <a:gd name="connsiteY528" fmla="*/ 3645869 h 6853244"/>
              <a:gd name="connsiteX529" fmla="*/ 662496 w 7966123"/>
              <a:gd name="connsiteY529" fmla="*/ 3841336 h 6853244"/>
              <a:gd name="connsiteX530" fmla="*/ 684849 w 7966123"/>
              <a:gd name="connsiteY530" fmla="*/ 3823739 h 6853244"/>
              <a:gd name="connsiteX531" fmla="*/ 664398 w 7966123"/>
              <a:gd name="connsiteY531" fmla="*/ 3638260 h 6853244"/>
              <a:gd name="connsiteX532" fmla="*/ 642521 w 7966123"/>
              <a:gd name="connsiteY532" fmla="*/ 3667746 h 6853244"/>
              <a:gd name="connsiteX533" fmla="*/ 610181 w 7966123"/>
              <a:gd name="connsiteY533" fmla="*/ 3640162 h 6853244"/>
              <a:gd name="connsiteX534" fmla="*/ 6476577 w 7966123"/>
              <a:gd name="connsiteY534" fmla="*/ 5125903 h 6853244"/>
              <a:gd name="connsiteX535" fmla="*/ 6480382 w 7966123"/>
              <a:gd name="connsiteY535" fmla="*/ 5136367 h 6853244"/>
              <a:gd name="connsiteX536" fmla="*/ 6496552 w 7966123"/>
              <a:gd name="connsiteY536" fmla="*/ 5111636 h 6853244"/>
              <a:gd name="connsiteX537" fmla="*/ 6552196 w 7966123"/>
              <a:gd name="connsiteY537" fmla="*/ 5036017 h 6853244"/>
              <a:gd name="connsiteX538" fmla="*/ 6568366 w 7966123"/>
              <a:gd name="connsiteY538" fmla="*/ 5011286 h 6853244"/>
              <a:gd name="connsiteX539" fmla="*/ 6497027 w 7966123"/>
              <a:gd name="connsiteY539" fmla="*/ 5026505 h 6853244"/>
              <a:gd name="connsiteX540" fmla="*/ 6476577 w 7966123"/>
              <a:gd name="connsiteY540" fmla="*/ 5125903 h 6853244"/>
              <a:gd name="connsiteX541" fmla="*/ 559293 w 7966123"/>
              <a:gd name="connsiteY541" fmla="*/ 1162341 h 6853244"/>
              <a:gd name="connsiteX542" fmla="*/ 555013 w 7966123"/>
              <a:gd name="connsiteY542" fmla="*/ 1178511 h 6853244"/>
              <a:gd name="connsiteX543" fmla="*/ 605901 w 7966123"/>
              <a:gd name="connsiteY543" fmla="*/ 1225594 h 6853244"/>
              <a:gd name="connsiteX544" fmla="*/ 620644 w 7966123"/>
              <a:gd name="connsiteY544" fmla="*/ 1218936 h 6853244"/>
              <a:gd name="connsiteX545" fmla="*/ 607803 w 7966123"/>
              <a:gd name="connsiteY545" fmla="*/ 1168048 h 6853244"/>
              <a:gd name="connsiteX546" fmla="*/ 559293 w 7966123"/>
              <a:gd name="connsiteY546" fmla="*/ 1162341 h 6853244"/>
              <a:gd name="connsiteX547" fmla="*/ 907425 w 7966123"/>
              <a:gd name="connsiteY547" fmla="*/ 643948 h 6853244"/>
              <a:gd name="connsiteX548" fmla="*/ 904096 w 7966123"/>
              <a:gd name="connsiteY548" fmla="*/ 655362 h 6853244"/>
              <a:gd name="connsiteX549" fmla="*/ 970203 w 7966123"/>
              <a:gd name="connsiteY549" fmla="*/ 675337 h 6853244"/>
              <a:gd name="connsiteX550" fmla="*/ 984946 w 7966123"/>
              <a:gd name="connsiteY550" fmla="*/ 604474 h 6853244"/>
              <a:gd name="connsiteX551" fmla="*/ 907425 w 7966123"/>
              <a:gd name="connsiteY551" fmla="*/ 643948 h 6853244"/>
              <a:gd name="connsiteX552" fmla="*/ 1069125 w 7966123"/>
              <a:gd name="connsiteY552" fmla="*/ 652033 h 6853244"/>
              <a:gd name="connsiteX553" fmla="*/ 1005872 w 7966123"/>
              <a:gd name="connsiteY553" fmla="*/ 685324 h 6853244"/>
              <a:gd name="connsiteX554" fmla="*/ 1016810 w 7966123"/>
              <a:gd name="connsiteY554" fmla="*/ 703397 h 6853244"/>
              <a:gd name="connsiteX555" fmla="*/ 1069125 w 7966123"/>
              <a:gd name="connsiteY555" fmla="*/ 652033 h 6853244"/>
              <a:gd name="connsiteX556" fmla="*/ 399971 w 7966123"/>
              <a:gd name="connsiteY556" fmla="*/ 1678355 h 6853244"/>
              <a:gd name="connsiteX557" fmla="*/ 452761 w 7966123"/>
              <a:gd name="connsiteY557" fmla="*/ 1678355 h 6853244"/>
              <a:gd name="connsiteX558" fmla="*/ 370484 w 7966123"/>
              <a:gd name="connsiteY558" fmla="*/ 1668368 h 6853244"/>
              <a:gd name="connsiteX559" fmla="*/ 391410 w 7966123"/>
              <a:gd name="connsiteY559" fmla="*/ 1729243 h 6853244"/>
              <a:gd name="connsiteX560" fmla="*/ 399971 w 7966123"/>
              <a:gd name="connsiteY560" fmla="*/ 1726390 h 6853244"/>
              <a:gd name="connsiteX561" fmla="*/ 399971 w 7966123"/>
              <a:gd name="connsiteY561" fmla="*/ 1678355 h 6853244"/>
              <a:gd name="connsiteX562" fmla="*/ 6772869 w 7966123"/>
              <a:gd name="connsiteY562" fmla="*/ 4685032 h 6853244"/>
              <a:gd name="connsiteX563" fmla="*/ 6771443 w 7966123"/>
              <a:gd name="connsiteY563" fmla="*/ 4698348 h 6853244"/>
              <a:gd name="connsiteX564" fmla="*/ 6831367 w 7966123"/>
              <a:gd name="connsiteY564" fmla="*/ 4718799 h 6853244"/>
              <a:gd name="connsiteX565" fmla="*/ 6841830 w 7966123"/>
              <a:gd name="connsiteY565" fmla="*/ 4671716 h 6853244"/>
              <a:gd name="connsiteX566" fmla="*/ 6772869 w 7966123"/>
              <a:gd name="connsiteY566" fmla="*/ 4685032 h 6853244"/>
              <a:gd name="connsiteX567" fmla="*/ 825148 w 7966123"/>
              <a:gd name="connsiteY567" fmla="*/ 4085789 h 6853244"/>
              <a:gd name="connsiteX568" fmla="*/ 812782 w 7966123"/>
              <a:gd name="connsiteY568" fmla="*/ 4078180 h 6853244"/>
              <a:gd name="connsiteX569" fmla="*/ 760468 w 7966123"/>
              <a:gd name="connsiteY569" fmla="*/ 4126214 h 6853244"/>
              <a:gd name="connsiteX570" fmla="*/ 807551 w 7966123"/>
              <a:gd name="connsiteY570" fmla="*/ 4139531 h 6853244"/>
              <a:gd name="connsiteX571" fmla="*/ 825148 w 7966123"/>
              <a:gd name="connsiteY571" fmla="*/ 4085789 h 6853244"/>
              <a:gd name="connsiteX572" fmla="*/ 6682507 w 7966123"/>
              <a:gd name="connsiteY572" fmla="*/ 4836745 h 6853244"/>
              <a:gd name="connsiteX573" fmla="*/ 6669666 w 7966123"/>
              <a:gd name="connsiteY573" fmla="*/ 4850062 h 6853244"/>
              <a:gd name="connsiteX574" fmla="*/ 6692970 w 7966123"/>
              <a:gd name="connsiteY574" fmla="*/ 4894291 h 6853244"/>
              <a:gd name="connsiteX575" fmla="*/ 6728640 w 7966123"/>
              <a:gd name="connsiteY575" fmla="*/ 4878121 h 6853244"/>
              <a:gd name="connsiteX576" fmla="*/ 6732920 w 7966123"/>
              <a:gd name="connsiteY576" fmla="*/ 4864805 h 6853244"/>
              <a:gd name="connsiteX577" fmla="*/ 6682507 w 7966123"/>
              <a:gd name="connsiteY577" fmla="*/ 4836745 h 6853244"/>
            </a:gdLst>
            <a:ahLst/>
            <a:cxnLst/>
            <a:rect l="l" t="t" r="r" b="b"/>
            <a:pathLst>
              <a:path w="7966123" h="6853244">
                <a:moveTo>
                  <a:pt x="424226" y="2549635"/>
                </a:moveTo>
                <a:cubicBezTo>
                  <a:pt x="420421" y="2559622"/>
                  <a:pt x="417092" y="2570086"/>
                  <a:pt x="412812" y="2581500"/>
                </a:cubicBezTo>
                <a:cubicBezTo>
                  <a:pt x="425653" y="2581500"/>
                  <a:pt x="439445" y="2581500"/>
                  <a:pt x="453237" y="2581500"/>
                </a:cubicBezTo>
                <a:cubicBezTo>
                  <a:pt x="478443" y="2631437"/>
                  <a:pt x="408531" y="2601475"/>
                  <a:pt x="412812" y="2638571"/>
                </a:cubicBezTo>
                <a:cubicBezTo>
                  <a:pt x="430884" y="2646656"/>
                  <a:pt x="452286" y="2656167"/>
                  <a:pt x="473687" y="2665679"/>
                </a:cubicBezTo>
                <a:cubicBezTo>
                  <a:pt x="469882" y="2665679"/>
                  <a:pt x="466078" y="2666155"/>
                  <a:pt x="462273" y="2666155"/>
                </a:cubicBezTo>
                <a:cubicBezTo>
                  <a:pt x="466553" y="2699921"/>
                  <a:pt x="466553" y="2735115"/>
                  <a:pt x="475589" y="2767931"/>
                </a:cubicBezTo>
                <a:cubicBezTo>
                  <a:pt x="488906" y="2815490"/>
                  <a:pt x="454663" y="2809783"/>
                  <a:pt x="418519" y="2816917"/>
                </a:cubicBezTo>
                <a:cubicBezTo>
                  <a:pt x="427079" y="2832135"/>
                  <a:pt x="437067" y="2844025"/>
                  <a:pt x="440871" y="2857817"/>
                </a:cubicBezTo>
                <a:cubicBezTo>
                  <a:pt x="444676" y="2872085"/>
                  <a:pt x="477492" y="2887304"/>
                  <a:pt x="441823" y="2902523"/>
                </a:cubicBezTo>
                <a:cubicBezTo>
                  <a:pt x="449432" y="2912510"/>
                  <a:pt x="457041" y="2922497"/>
                  <a:pt x="461322" y="2927253"/>
                </a:cubicBezTo>
                <a:cubicBezTo>
                  <a:pt x="464651" y="2954837"/>
                  <a:pt x="461797" y="2981470"/>
                  <a:pt x="471785" y="3002396"/>
                </a:cubicBezTo>
                <a:cubicBezTo>
                  <a:pt x="486528" y="3033785"/>
                  <a:pt x="476065" y="3051382"/>
                  <a:pt x="448005" y="3066601"/>
                </a:cubicBezTo>
                <a:cubicBezTo>
                  <a:pt x="478443" y="3083247"/>
                  <a:pt x="498893" y="3099892"/>
                  <a:pt x="472736" y="3117489"/>
                </a:cubicBezTo>
                <a:cubicBezTo>
                  <a:pt x="484150" y="3165524"/>
                  <a:pt x="496991" y="3204997"/>
                  <a:pt x="500796" y="3245423"/>
                </a:cubicBezTo>
                <a:cubicBezTo>
                  <a:pt x="502698" y="3263019"/>
                  <a:pt x="503174" y="3275860"/>
                  <a:pt x="514112" y="3291555"/>
                </a:cubicBezTo>
                <a:cubicBezTo>
                  <a:pt x="523148" y="3304871"/>
                  <a:pt x="529331" y="3326749"/>
                  <a:pt x="525526" y="3341492"/>
                </a:cubicBezTo>
                <a:cubicBezTo>
                  <a:pt x="518392" y="3369076"/>
                  <a:pt x="532660" y="3389051"/>
                  <a:pt x="538843" y="3412355"/>
                </a:cubicBezTo>
                <a:cubicBezTo>
                  <a:pt x="542648" y="3426147"/>
                  <a:pt x="543123" y="3440890"/>
                  <a:pt x="545501" y="3455633"/>
                </a:cubicBezTo>
                <a:cubicBezTo>
                  <a:pt x="540745" y="3458011"/>
                  <a:pt x="535514" y="3460389"/>
                  <a:pt x="530758" y="3462767"/>
                </a:cubicBezTo>
                <a:cubicBezTo>
                  <a:pt x="555488" y="3483217"/>
                  <a:pt x="580219" y="3503668"/>
                  <a:pt x="604474" y="3523167"/>
                </a:cubicBezTo>
                <a:cubicBezTo>
                  <a:pt x="604950" y="3555982"/>
                  <a:pt x="568329" y="3591176"/>
                  <a:pt x="609706" y="3621138"/>
                </a:cubicBezTo>
                <a:cubicBezTo>
                  <a:pt x="609706" y="3599261"/>
                  <a:pt x="609706" y="3579286"/>
                  <a:pt x="609706" y="3559312"/>
                </a:cubicBezTo>
                <a:cubicBezTo>
                  <a:pt x="613510" y="3557885"/>
                  <a:pt x="617315" y="3556458"/>
                  <a:pt x="620644" y="3555031"/>
                </a:cubicBezTo>
                <a:cubicBezTo>
                  <a:pt x="624449" y="3590225"/>
                  <a:pt x="641095" y="3604493"/>
                  <a:pt x="673910" y="3599737"/>
                </a:cubicBezTo>
                <a:cubicBezTo>
                  <a:pt x="680093" y="3598785"/>
                  <a:pt x="691507" y="3613529"/>
                  <a:pt x="694836" y="3623041"/>
                </a:cubicBezTo>
                <a:cubicBezTo>
                  <a:pt x="702446" y="3643491"/>
                  <a:pt x="706250" y="3665368"/>
                  <a:pt x="711957" y="3686294"/>
                </a:cubicBezTo>
                <a:cubicBezTo>
                  <a:pt x="720518" y="3717207"/>
                  <a:pt x="730981" y="3748121"/>
                  <a:pt x="735737" y="3779509"/>
                </a:cubicBezTo>
                <a:cubicBezTo>
                  <a:pt x="736688" y="3785217"/>
                  <a:pt x="712909" y="3794728"/>
                  <a:pt x="699592" y="3803289"/>
                </a:cubicBezTo>
                <a:cubicBezTo>
                  <a:pt x="701019" y="3804240"/>
                  <a:pt x="708153" y="3813752"/>
                  <a:pt x="712909" y="3812325"/>
                </a:cubicBezTo>
                <a:cubicBezTo>
                  <a:pt x="750005" y="3803289"/>
                  <a:pt x="765223" y="3818032"/>
                  <a:pt x="764272" y="3855128"/>
                </a:cubicBezTo>
                <a:cubicBezTo>
                  <a:pt x="763797" y="3872725"/>
                  <a:pt x="772833" y="3904590"/>
                  <a:pt x="768077" y="3906016"/>
                </a:cubicBezTo>
                <a:cubicBezTo>
                  <a:pt x="745249" y="3915052"/>
                  <a:pt x="719091" y="3916004"/>
                  <a:pt x="690080" y="3920760"/>
                </a:cubicBezTo>
                <a:cubicBezTo>
                  <a:pt x="698641" y="3930747"/>
                  <a:pt x="710055" y="3943588"/>
                  <a:pt x="728127" y="3963563"/>
                </a:cubicBezTo>
                <a:cubicBezTo>
                  <a:pt x="730505" y="3963563"/>
                  <a:pt x="742871" y="3963563"/>
                  <a:pt x="754285" y="3963563"/>
                </a:cubicBezTo>
                <a:cubicBezTo>
                  <a:pt x="763321" y="3950246"/>
                  <a:pt x="772833" y="3937405"/>
                  <a:pt x="789003" y="3914101"/>
                </a:cubicBezTo>
                <a:cubicBezTo>
                  <a:pt x="804697" y="3966416"/>
                  <a:pt x="816111" y="4005414"/>
                  <a:pt x="830855" y="4054400"/>
                </a:cubicBezTo>
                <a:cubicBezTo>
                  <a:pt x="869853" y="4070570"/>
                  <a:pt x="877463" y="4107666"/>
                  <a:pt x="839415" y="4150945"/>
                </a:cubicBezTo>
                <a:cubicBezTo>
                  <a:pt x="834184" y="4157128"/>
                  <a:pt x="840367" y="4172822"/>
                  <a:pt x="841318" y="4184236"/>
                </a:cubicBezTo>
                <a:cubicBezTo>
                  <a:pt x="828001" y="4184236"/>
                  <a:pt x="814209" y="4184236"/>
                  <a:pt x="801844" y="4184236"/>
                </a:cubicBezTo>
                <a:cubicBezTo>
                  <a:pt x="822294" y="4214674"/>
                  <a:pt x="841318" y="4243209"/>
                  <a:pt x="860341" y="4271269"/>
                </a:cubicBezTo>
                <a:cubicBezTo>
                  <a:pt x="862244" y="4269842"/>
                  <a:pt x="863670" y="4267940"/>
                  <a:pt x="865573" y="4266513"/>
                </a:cubicBezTo>
                <a:cubicBezTo>
                  <a:pt x="857012" y="4238453"/>
                  <a:pt x="848452" y="4210869"/>
                  <a:pt x="840367" y="4182810"/>
                </a:cubicBezTo>
                <a:cubicBezTo>
                  <a:pt x="877938" y="4159981"/>
                  <a:pt x="893633" y="4169969"/>
                  <a:pt x="923119" y="4220857"/>
                </a:cubicBezTo>
                <a:cubicBezTo>
                  <a:pt x="973056" y="4307890"/>
                  <a:pt x="1026322" y="4392544"/>
                  <a:pt x="1079112" y="4478151"/>
                </a:cubicBezTo>
                <a:cubicBezTo>
                  <a:pt x="1114782" y="4535697"/>
                  <a:pt x="1147122" y="4596097"/>
                  <a:pt x="1188974" y="4649363"/>
                </a:cubicBezTo>
                <a:cubicBezTo>
                  <a:pt x="1266495" y="4748285"/>
                  <a:pt x="1348772" y="4843403"/>
                  <a:pt x="1430097" y="4939472"/>
                </a:cubicBezTo>
                <a:cubicBezTo>
                  <a:pt x="1498107" y="5019372"/>
                  <a:pt x="1566116" y="5099270"/>
                  <a:pt x="1636503" y="5176792"/>
                </a:cubicBezTo>
                <a:cubicBezTo>
                  <a:pt x="1660283" y="5202474"/>
                  <a:pt x="1693098" y="5219119"/>
                  <a:pt x="1720683" y="5241472"/>
                </a:cubicBezTo>
                <a:cubicBezTo>
                  <a:pt x="1746364" y="5262398"/>
                  <a:pt x="1769668" y="5286653"/>
                  <a:pt x="1795826" y="5307103"/>
                </a:cubicBezTo>
                <a:cubicBezTo>
                  <a:pt x="1851945" y="5350857"/>
                  <a:pt x="1907589" y="5395563"/>
                  <a:pt x="1966087" y="5435512"/>
                </a:cubicBezTo>
                <a:cubicBezTo>
                  <a:pt x="2067863" y="5504948"/>
                  <a:pt x="2171066" y="5572006"/>
                  <a:pt x="2275220" y="5637162"/>
                </a:cubicBezTo>
                <a:cubicBezTo>
                  <a:pt x="2307085" y="5657137"/>
                  <a:pt x="2345132" y="5667124"/>
                  <a:pt x="2379850" y="5681867"/>
                </a:cubicBezTo>
                <a:cubicBezTo>
                  <a:pt x="2426933" y="5702318"/>
                  <a:pt x="2472590" y="5724670"/>
                  <a:pt x="2520149" y="5743219"/>
                </a:cubicBezTo>
                <a:cubicBezTo>
                  <a:pt x="2589584" y="5770327"/>
                  <a:pt x="2664728" y="5785546"/>
                  <a:pt x="2727505" y="5822642"/>
                </a:cubicBezTo>
                <a:cubicBezTo>
                  <a:pt x="2770784" y="5848324"/>
                  <a:pt x="2811209" y="5848799"/>
                  <a:pt x="2854964" y="5851653"/>
                </a:cubicBezTo>
                <a:cubicBezTo>
                  <a:pt x="2860195" y="5852129"/>
                  <a:pt x="2867804" y="5853555"/>
                  <a:pt x="2870182" y="5857360"/>
                </a:cubicBezTo>
                <a:cubicBezTo>
                  <a:pt x="2910607" y="5927748"/>
                  <a:pt x="2986226" y="5905394"/>
                  <a:pt x="3045675" y="5925370"/>
                </a:cubicBezTo>
                <a:cubicBezTo>
                  <a:pt x="3065650" y="5932027"/>
                  <a:pt x="3083247" y="5946295"/>
                  <a:pt x="3103697" y="5950100"/>
                </a:cubicBezTo>
                <a:cubicBezTo>
                  <a:pt x="3136512" y="5956283"/>
                  <a:pt x="3171231" y="5952478"/>
                  <a:pt x="3203095" y="5960087"/>
                </a:cubicBezTo>
                <a:cubicBezTo>
                  <a:pt x="3270153" y="5975782"/>
                  <a:pt x="3340540" y="5971501"/>
                  <a:pt x="3406172" y="6002415"/>
                </a:cubicBezTo>
                <a:cubicBezTo>
                  <a:pt x="3445170" y="6020963"/>
                  <a:pt x="3495107" y="6014780"/>
                  <a:pt x="3540288" y="6020487"/>
                </a:cubicBezTo>
                <a:cubicBezTo>
                  <a:pt x="3569299" y="6024292"/>
                  <a:pt x="3601639" y="6022389"/>
                  <a:pt x="3625894" y="6035231"/>
                </a:cubicBezTo>
                <a:cubicBezTo>
                  <a:pt x="3667270" y="6057108"/>
                  <a:pt x="3706269" y="6042840"/>
                  <a:pt x="3746218" y="6040462"/>
                </a:cubicBezTo>
                <a:cubicBezTo>
                  <a:pt x="3756681" y="6039986"/>
                  <a:pt x="3767144" y="6038559"/>
                  <a:pt x="3777607" y="6039035"/>
                </a:cubicBezTo>
                <a:cubicBezTo>
                  <a:pt x="3828019" y="6041413"/>
                  <a:pt x="3878908" y="6049498"/>
                  <a:pt x="3928844" y="6045218"/>
                </a:cubicBezTo>
                <a:cubicBezTo>
                  <a:pt x="4043461" y="6035706"/>
                  <a:pt x="4157603" y="6020011"/>
                  <a:pt x="4271744" y="6007171"/>
                </a:cubicBezTo>
                <a:cubicBezTo>
                  <a:pt x="4281256" y="6006220"/>
                  <a:pt x="4292671" y="6005268"/>
                  <a:pt x="4300756" y="6009549"/>
                </a:cubicBezTo>
                <a:cubicBezTo>
                  <a:pt x="4361155" y="6040937"/>
                  <a:pt x="4420604" y="6018585"/>
                  <a:pt x="4481004" y="6009073"/>
                </a:cubicBezTo>
                <a:cubicBezTo>
                  <a:pt x="4525234" y="6002415"/>
                  <a:pt x="4569464" y="5997183"/>
                  <a:pt x="4614169" y="5996232"/>
                </a:cubicBezTo>
                <a:cubicBezTo>
                  <a:pt x="4631290" y="5995756"/>
                  <a:pt x="4648887" y="6008598"/>
                  <a:pt x="4676471" y="6019060"/>
                </a:cubicBezTo>
                <a:cubicBezTo>
                  <a:pt x="4676471" y="6019536"/>
                  <a:pt x="4679800" y="6011927"/>
                  <a:pt x="4683605" y="6004793"/>
                </a:cubicBezTo>
                <a:cubicBezTo>
                  <a:pt x="4705482" y="5967221"/>
                  <a:pt x="4763504" y="5939637"/>
                  <a:pt x="4807734" y="5944869"/>
                </a:cubicBezTo>
                <a:cubicBezTo>
                  <a:pt x="4816294" y="5945820"/>
                  <a:pt x="4829135" y="5945344"/>
                  <a:pt x="4834367" y="5940113"/>
                </a:cubicBezTo>
                <a:cubicBezTo>
                  <a:pt x="4865280" y="5908724"/>
                  <a:pt x="4904279" y="5899688"/>
                  <a:pt x="4945655" y="5894932"/>
                </a:cubicBezTo>
                <a:cubicBezTo>
                  <a:pt x="4956117" y="5893505"/>
                  <a:pt x="4970385" y="5887322"/>
                  <a:pt x="4974190" y="5879237"/>
                </a:cubicBezTo>
                <a:cubicBezTo>
                  <a:pt x="4997970" y="5831203"/>
                  <a:pt x="5040773" y="5832630"/>
                  <a:pt x="5085003" y="5829300"/>
                </a:cubicBezTo>
                <a:cubicBezTo>
                  <a:pt x="5105453" y="5827874"/>
                  <a:pt x="5125428" y="5812179"/>
                  <a:pt x="5145402" y="5803143"/>
                </a:cubicBezTo>
                <a:cubicBezTo>
                  <a:pt x="5153012" y="5799814"/>
                  <a:pt x="5159670" y="5793631"/>
                  <a:pt x="5167279" y="5791728"/>
                </a:cubicBezTo>
                <a:cubicBezTo>
                  <a:pt x="5226253" y="5777937"/>
                  <a:pt x="5285226" y="5764620"/>
                  <a:pt x="5344199" y="5751303"/>
                </a:cubicBezTo>
                <a:cubicBezTo>
                  <a:pt x="5347052" y="5750828"/>
                  <a:pt x="5350857" y="5750352"/>
                  <a:pt x="5351808" y="5748450"/>
                </a:cubicBezTo>
                <a:cubicBezTo>
                  <a:pt x="5386050" y="5686148"/>
                  <a:pt x="5430756" y="5724195"/>
                  <a:pt x="5469754" y="5738938"/>
                </a:cubicBezTo>
                <a:cubicBezTo>
                  <a:pt x="5509704" y="5754157"/>
                  <a:pt x="5520167" y="5740841"/>
                  <a:pt x="5518740" y="5703744"/>
                </a:cubicBezTo>
                <a:cubicBezTo>
                  <a:pt x="5517313" y="5665222"/>
                  <a:pt x="5535861" y="5657137"/>
                  <a:pt x="5561543" y="5669978"/>
                </a:cubicBezTo>
                <a:cubicBezTo>
                  <a:pt x="5575335" y="5654284"/>
                  <a:pt x="5585323" y="5638589"/>
                  <a:pt x="5598639" y="5627650"/>
                </a:cubicBezTo>
                <a:cubicBezTo>
                  <a:pt x="5647149" y="5587701"/>
                  <a:pt x="5696135" y="5548227"/>
                  <a:pt x="5746072" y="5510655"/>
                </a:cubicBezTo>
                <a:cubicBezTo>
                  <a:pt x="5753681" y="5504948"/>
                  <a:pt x="5769375" y="5503046"/>
                  <a:pt x="5778887" y="5506375"/>
                </a:cubicBezTo>
                <a:cubicBezTo>
                  <a:pt x="5802667" y="5513985"/>
                  <a:pt x="5825020" y="5524923"/>
                  <a:pt x="5842616" y="5522545"/>
                </a:cubicBezTo>
                <a:cubicBezTo>
                  <a:pt x="5873530" y="5501143"/>
                  <a:pt x="5903967" y="5480217"/>
                  <a:pt x="5937259" y="5457389"/>
                </a:cubicBezTo>
                <a:cubicBezTo>
                  <a:pt x="5933930" y="5452158"/>
                  <a:pt x="5925844" y="5441219"/>
                  <a:pt x="5919186" y="5431707"/>
                </a:cubicBezTo>
                <a:cubicBezTo>
                  <a:pt x="5945344" y="5409355"/>
                  <a:pt x="5969123" y="5386051"/>
                  <a:pt x="5995756" y="5367027"/>
                </a:cubicBezTo>
                <a:cubicBezTo>
                  <a:pt x="6009073" y="5357516"/>
                  <a:pt x="6030474" y="5359418"/>
                  <a:pt x="6043315" y="5349906"/>
                </a:cubicBezTo>
                <a:cubicBezTo>
                  <a:pt x="6066619" y="5331834"/>
                  <a:pt x="6085167" y="5308054"/>
                  <a:pt x="6107044" y="5288080"/>
                </a:cubicBezTo>
                <a:cubicBezTo>
                  <a:pt x="6120836" y="5275714"/>
                  <a:pt x="6137006" y="5265727"/>
                  <a:pt x="6155079" y="5258117"/>
                </a:cubicBezTo>
                <a:cubicBezTo>
                  <a:pt x="6168395" y="5227679"/>
                  <a:pt x="6178382" y="5196766"/>
                  <a:pt x="6224039" y="5192010"/>
                </a:cubicBezTo>
                <a:cubicBezTo>
                  <a:pt x="6240685" y="5190108"/>
                  <a:pt x="6257806" y="5165377"/>
                  <a:pt x="6269220" y="5147305"/>
                </a:cubicBezTo>
                <a:cubicBezTo>
                  <a:pt x="6306791" y="5086905"/>
                  <a:pt x="6356728" y="5042200"/>
                  <a:pt x="6419507" y="5010335"/>
                </a:cubicBezTo>
                <a:cubicBezTo>
                  <a:pt x="6427591" y="5006055"/>
                  <a:pt x="6429018" y="4990836"/>
                  <a:pt x="6434725" y="4981324"/>
                </a:cubicBezTo>
                <a:cubicBezTo>
                  <a:pt x="6454700" y="4945179"/>
                  <a:pt x="6464688" y="4905230"/>
                  <a:pt x="6515575" y="4888585"/>
                </a:cubicBezTo>
                <a:cubicBezTo>
                  <a:pt x="6552672" y="4876695"/>
                  <a:pt x="6580255" y="4836269"/>
                  <a:pt x="6586438" y="4791088"/>
                </a:cubicBezTo>
                <a:cubicBezTo>
                  <a:pt x="6592145" y="4751139"/>
                  <a:pt x="6605462" y="4719750"/>
                  <a:pt x="6646838" y="4699300"/>
                </a:cubicBezTo>
                <a:cubicBezTo>
                  <a:pt x="6668239" y="4688837"/>
                  <a:pt x="6679178" y="4656972"/>
                  <a:pt x="6694873" y="4635095"/>
                </a:cubicBezTo>
                <a:cubicBezTo>
                  <a:pt x="6714372" y="4607035"/>
                  <a:pt x="6732920" y="4578500"/>
                  <a:pt x="6753846" y="4551391"/>
                </a:cubicBezTo>
                <a:cubicBezTo>
                  <a:pt x="6783332" y="4513344"/>
                  <a:pt x="6814246" y="4476724"/>
                  <a:pt x="6844684" y="4440103"/>
                </a:cubicBezTo>
                <a:cubicBezTo>
                  <a:pt x="6865134" y="4415373"/>
                  <a:pt x="6892243" y="4394447"/>
                  <a:pt x="6905083" y="4366863"/>
                </a:cubicBezTo>
                <a:cubicBezTo>
                  <a:pt x="6929338" y="4314072"/>
                  <a:pt x="6944081" y="4257477"/>
                  <a:pt x="6964532" y="4203260"/>
                </a:cubicBezTo>
                <a:cubicBezTo>
                  <a:pt x="6979751" y="4161883"/>
                  <a:pt x="6997823" y="4121934"/>
                  <a:pt x="7013518" y="4081033"/>
                </a:cubicBezTo>
                <a:cubicBezTo>
                  <a:pt x="7029212" y="4039657"/>
                  <a:pt x="7043480" y="3997805"/>
                  <a:pt x="7059650" y="3956429"/>
                </a:cubicBezTo>
                <a:cubicBezTo>
                  <a:pt x="7066308" y="3939783"/>
                  <a:pt x="7072967" y="3916955"/>
                  <a:pt x="7085807" y="3911248"/>
                </a:cubicBezTo>
                <a:cubicBezTo>
                  <a:pt x="7111965" y="3899834"/>
                  <a:pt x="7111965" y="3878908"/>
                  <a:pt x="7117671" y="3857982"/>
                </a:cubicBezTo>
                <a:cubicBezTo>
                  <a:pt x="7124805" y="3831349"/>
                  <a:pt x="7132891" y="3805191"/>
                  <a:pt x="7140975" y="3779034"/>
                </a:cubicBezTo>
                <a:cubicBezTo>
                  <a:pt x="7150012" y="3749547"/>
                  <a:pt x="7158573" y="3720061"/>
                  <a:pt x="7169035" y="3691525"/>
                </a:cubicBezTo>
                <a:cubicBezTo>
                  <a:pt x="7175694" y="3672502"/>
                  <a:pt x="7184730" y="3653954"/>
                  <a:pt x="7194717" y="3629223"/>
                </a:cubicBezTo>
                <a:cubicBezTo>
                  <a:pt x="7192815" y="3609724"/>
                  <a:pt x="7195668" y="3578811"/>
                  <a:pt x="7186156" y="3552178"/>
                </a:cubicBezTo>
                <a:cubicBezTo>
                  <a:pt x="7170462" y="3508899"/>
                  <a:pt x="7217545" y="3485595"/>
                  <a:pt x="7212314" y="3445170"/>
                </a:cubicBezTo>
                <a:cubicBezTo>
                  <a:pt x="7209460" y="3423293"/>
                  <a:pt x="7226582" y="3399038"/>
                  <a:pt x="7234191" y="3375734"/>
                </a:cubicBezTo>
                <a:cubicBezTo>
                  <a:pt x="7235618" y="3371930"/>
                  <a:pt x="7236093" y="3366222"/>
                  <a:pt x="7233715" y="3363844"/>
                </a:cubicBezTo>
                <a:cubicBezTo>
                  <a:pt x="7198522" y="3322468"/>
                  <a:pt x="7223253" y="3280141"/>
                  <a:pt x="7230387" y="3237813"/>
                </a:cubicBezTo>
                <a:cubicBezTo>
                  <a:pt x="7232764" y="3224497"/>
                  <a:pt x="7233715" y="3208327"/>
                  <a:pt x="7228009" y="3196437"/>
                </a:cubicBezTo>
                <a:cubicBezTo>
                  <a:pt x="7213741" y="3165999"/>
                  <a:pt x="7232289" y="3146975"/>
                  <a:pt x="7245130" y="3123672"/>
                </a:cubicBezTo>
                <a:cubicBezTo>
                  <a:pt x="7254641" y="3105599"/>
                  <a:pt x="7262251" y="3084673"/>
                  <a:pt x="7263202" y="3064699"/>
                </a:cubicBezTo>
                <a:cubicBezTo>
                  <a:pt x="7265104" y="3031883"/>
                  <a:pt x="7258922" y="2998592"/>
                  <a:pt x="7261300" y="2965301"/>
                </a:cubicBezTo>
                <a:cubicBezTo>
                  <a:pt x="7262726" y="2944850"/>
                  <a:pt x="7273190" y="2925351"/>
                  <a:pt x="7281274" y="2900145"/>
                </a:cubicBezTo>
                <a:cubicBezTo>
                  <a:pt x="7257019" y="2887304"/>
                  <a:pt x="7266531" y="2857342"/>
                  <a:pt x="7262251" y="2828806"/>
                </a:cubicBezTo>
                <a:cubicBezTo>
                  <a:pt x="7255592" y="2786954"/>
                  <a:pt x="7293164" y="2779345"/>
                  <a:pt x="7306481" y="2753187"/>
                </a:cubicBezTo>
                <a:cubicBezTo>
                  <a:pt x="7279372" y="2737969"/>
                  <a:pt x="7263678" y="2723701"/>
                  <a:pt x="7267958" y="2684703"/>
                </a:cubicBezTo>
                <a:cubicBezTo>
                  <a:pt x="7272714" y="2639522"/>
                  <a:pt x="7254641" y="2591963"/>
                  <a:pt x="7251313" y="2544879"/>
                </a:cubicBezTo>
                <a:cubicBezTo>
                  <a:pt x="7249410" y="2519673"/>
                  <a:pt x="7259397" y="2493991"/>
                  <a:pt x="7261300" y="2468310"/>
                </a:cubicBezTo>
                <a:cubicBezTo>
                  <a:pt x="7262726" y="2448810"/>
                  <a:pt x="7260348" y="2428836"/>
                  <a:pt x="7258446" y="2409336"/>
                </a:cubicBezTo>
                <a:cubicBezTo>
                  <a:pt x="7248935" y="2324206"/>
                  <a:pt x="7258446" y="2236697"/>
                  <a:pt x="7209936" y="2157274"/>
                </a:cubicBezTo>
                <a:cubicBezTo>
                  <a:pt x="7197095" y="2136348"/>
                  <a:pt x="7208033" y="2098301"/>
                  <a:pt x="7212789" y="2068814"/>
                </a:cubicBezTo>
                <a:cubicBezTo>
                  <a:pt x="7217070" y="2041706"/>
                  <a:pt x="7219448" y="2020304"/>
                  <a:pt x="7197571" y="1996525"/>
                </a:cubicBezTo>
                <a:cubicBezTo>
                  <a:pt x="7183779" y="1981781"/>
                  <a:pt x="7184254" y="1953722"/>
                  <a:pt x="7179023" y="1931369"/>
                </a:cubicBezTo>
                <a:cubicBezTo>
                  <a:pt x="7169986" y="1891895"/>
                  <a:pt x="7162377" y="1851945"/>
                  <a:pt x="7153341" y="1812471"/>
                </a:cubicBezTo>
                <a:cubicBezTo>
                  <a:pt x="7151914" y="1806289"/>
                  <a:pt x="7144305" y="1800106"/>
                  <a:pt x="7145256" y="1794875"/>
                </a:cubicBezTo>
                <a:cubicBezTo>
                  <a:pt x="7158097" y="1723536"/>
                  <a:pt x="7106733" y="1666941"/>
                  <a:pt x="7101026" y="1599883"/>
                </a:cubicBezTo>
                <a:cubicBezTo>
                  <a:pt x="7100550" y="1593225"/>
                  <a:pt x="7097697" y="1585615"/>
                  <a:pt x="7093417" y="1580859"/>
                </a:cubicBezTo>
                <a:cubicBezTo>
                  <a:pt x="7063930" y="1548519"/>
                  <a:pt x="7050138" y="1511423"/>
                  <a:pt x="7049187" y="1466718"/>
                </a:cubicBezTo>
                <a:cubicBezTo>
                  <a:pt x="7048711" y="1451499"/>
                  <a:pt x="7030163" y="1436756"/>
                  <a:pt x="7018749" y="1420110"/>
                </a:cubicBezTo>
                <a:cubicBezTo>
                  <a:pt x="7013518" y="1404416"/>
                  <a:pt x="7009713" y="1385392"/>
                  <a:pt x="7001152" y="1368271"/>
                </a:cubicBezTo>
                <a:cubicBezTo>
                  <a:pt x="6969288" y="1303115"/>
                  <a:pt x="6941703" y="1236057"/>
                  <a:pt x="6897949" y="1176133"/>
                </a:cubicBezTo>
                <a:cubicBezTo>
                  <a:pt x="6871792" y="1139988"/>
                  <a:pt x="6864658" y="1090527"/>
                  <a:pt x="6848488" y="1047248"/>
                </a:cubicBezTo>
                <a:cubicBezTo>
                  <a:pt x="6838025" y="1019188"/>
                  <a:pt x="6828038" y="990177"/>
                  <a:pt x="6814721" y="963544"/>
                </a:cubicBezTo>
                <a:cubicBezTo>
                  <a:pt x="6809490" y="952606"/>
                  <a:pt x="6796173" y="939289"/>
                  <a:pt x="6785710" y="937862"/>
                </a:cubicBezTo>
                <a:cubicBezTo>
                  <a:pt x="6721030" y="931680"/>
                  <a:pt x="6691068" y="879841"/>
                  <a:pt x="6652070" y="840367"/>
                </a:cubicBezTo>
                <a:cubicBezTo>
                  <a:pt x="6636851" y="825148"/>
                  <a:pt x="6675849" y="740968"/>
                  <a:pt x="6699153" y="736212"/>
                </a:cubicBezTo>
                <a:cubicBezTo>
                  <a:pt x="6780479" y="719091"/>
                  <a:pt x="6761455" y="726701"/>
                  <a:pt x="6772394" y="646326"/>
                </a:cubicBezTo>
                <a:cubicBezTo>
                  <a:pt x="6773345" y="638241"/>
                  <a:pt x="6774772" y="628254"/>
                  <a:pt x="6780003" y="623022"/>
                </a:cubicBezTo>
                <a:cubicBezTo>
                  <a:pt x="6821380" y="578317"/>
                  <a:pt x="6866561" y="536465"/>
                  <a:pt x="6905559" y="489382"/>
                </a:cubicBezTo>
                <a:cubicBezTo>
                  <a:pt x="6955020" y="429933"/>
                  <a:pt x="7016371" y="445627"/>
                  <a:pt x="7077722" y="452761"/>
                </a:cubicBezTo>
                <a:cubicBezTo>
                  <a:pt x="7113392" y="457041"/>
                  <a:pt x="7151439" y="456090"/>
                  <a:pt x="7184254" y="468456"/>
                </a:cubicBezTo>
                <a:cubicBezTo>
                  <a:pt x="7218497" y="481297"/>
                  <a:pt x="7247983" y="507930"/>
                  <a:pt x="7279372" y="528380"/>
                </a:cubicBezTo>
                <a:cubicBezTo>
                  <a:pt x="7295542" y="528380"/>
                  <a:pt x="7315041" y="526953"/>
                  <a:pt x="7333589" y="529331"/>
                </a:cubicBezTo>
                <a:cubicBezTo>
                  <a:pt x="7341675" y="530282"/>
                  <a:pt x="7353564" y="538367"/>
                  <a:pt x="7354991" y="544550"/>
                </a:cubicBezTo>
                <a:cubicBezTo>
                  <a:pt x="7360698" y="570707"/>
                  <a:pt x="7362600" y="597816"/>
                  <a:pt x="7365930" y="623973"/>
                </a:cubicBezTo>
                <a:cubicBezTo>
                  <a:pt x="7429183" y="662496"/>
                  <a:pt x="7464376" y="720994"/>
                  <a:pt x="7492436" y="785674"/>
                </a:cubicBezTo>
                <a:cubicBezTo>
                  <a:pt x="7497192" y="796612"/>
                  <a:pt x="7503375" y="806600"/>
                  <a:pt x="7510033" y="816112"/>
                </a:cubicBezTo>
                <a:cubicBezTo>
                  <a:pt x="7530483" y="848452"/>
                  <a:pt x="7546178" y="886499"/>
                  <a:pt x="7573286" y="911705"/>
                </a:cubicBezTo>
                <a:cubicBezTo>
                  <a:pt x="7664599" y="995409"/>
                  <a:pt x="7678392" y="1120489"/>
                  <a:pt x="7742596" y="1218460"/>
                </a:cubicBezTo>
                <a:cubicBezTo>
                  <a:pt x="7755913" y="1238435"/>
                  <a:pt x="7752108" y="1269348"/>
                  <a:pt x="7758766" y="1294555"/>
                </a:cubicBezTo>
                <a:cubicBezTo>
                  <a:pt x="7766851" y="1325468"/>
                  <a:pt x="7778265" y="1354954"/>
                  <a:pt x="7787302" y="1385392"/>
                </a:cubicBezTo>
                <a:cubicBezTo>
                  <a:pt x="7802520" y="1435329"/>
                  <a:pt x="7819166" y="1485266"/>
                  <a:pt x="7831056" y="1536154"/>
                </a:cubicBezTo>
                <a:cubicBezTo>
                  <a:pt x="7839141" y="1570872"/>
                  <a:pt x="7841043" y="1607017"/>
                  <a:pt x="7845799" y="1642211"/>
                </a:cubicBezTo>
                <a:cubicBezTo>
                  <a:pt x="7846275" y="1646015"/>
                  <a:pt x="7845799" y="1652198"/>
                  <a:pt x="7847701" y="1654100"/>
                </a:cubicBezTo>
                <a:cubicBezTo>
                  <a:pt x="7900968" y="1698330"/>
                  <a:pt x="7871957" y="1753023"/>
                  <a:pt x="7869103" y="1805338"/>
                </a:cubicBezTo>
                <a:cubicBezTo>
                  <a:pt x="7868152" y="1823886"/>
                  <a:pt x="7878615" y="1842434"/>
                  <a:pt x="7882895" y="1860982"/>
                </a:cubicBezTo>
                <a:cubicBezTo>
                  <a:pt x="7894785" y="1918052"/>
                  <a:pt x="7907150" y="1975123"/>
                  <a:pt x="7917613" y="2032669"/>
                </a:cubicBezTo>
                <a:cubicBezTo>
                  <a:pt x="7926650" y="2083557"/>
                  <a:pt x="7917613" y="2135397"/>
                  <a:pt x="7941868" y="2186285"/>
                </a:cubicBezTo>
                <a:cubicBezTo>
                  <a:pt x="7956611" y="2217198"/>
                  <a:pt x="7946624" y="2260477"/>
                  <a:pt x="7947575" y="2298048"/>
                </a:cubicBezTo>
                <a:cubicBezTo>
                  <a:pt x="7947575" y="2303755"/>
                  <a:pt x="7944722" y="2312316"/>
                  <a:pt x="7947100" y="2314218"/>
                </a:cubicBezTo>
                <a:cubicBezTo>
                  <a:pt x="7984671" y="2344656"/>
                  <a:pt x="7960892" y="2385081"/>
                  <a:pt x="7963270" y="2420275"/>
                </a:cubicBezTo>
                <a:cubicBezTo>
                  <a:pt x="7966599" y="2468785"/>
                  <a:pt x="7968026" y="2518246"/>
                  <a:pt x="7965648" y="2566756"/>
                </a:cubicBezTo>
                <a:cubicBezTo>
                  <a:pt x="7962319" y="2627632"/>
                  <a:pt x="7955185" y="2688507"/>
                  <a:pt x="7948527" y="2749383"/>
                </a:cubicBezTo>
                <a:cubicBezTo>
                  <a:pt x="7940441" y="2825002"/>
                  <a:pt x="7927125" y="2900620"/>
                  <a:pt x="7923796" y="2976239"/>
                </a:cubicBezTo>
                <a:cubicBezTo>
                  <a:pt x="7920467" y="3044724"/>
                  <a:pt x="7903346" y="3108453"/>
                  <a:pt x="7882420" y="3173133"/>
                </a:cubicBezTo>
                <a:cubicBezTo>
                  <a:pt x="7866725" y="3222119"/>
                  <a:pt x="7870054" y="3277287"/>
                  <a:pt x="7860067" y="3328651"/>
                </a:cubicBezTo>
                <a:cubicBezTo>
                  <a:pt x="7852933" y="3364320"/>
                  <a:pt x="7854835" y="3400465"/>
                  <a:pt x="7841043" y="3436610"/>
                </a:cubicBezTo>
                <a:cubicBezTo>
                  <a:pt x="7820593" y="3490827"/>
                  <a:pt x="7811081" y="3548849"/>
                  <a:pt x="7796813" y="3605444"/>
                </a:cubicBezTo>
                <a:cubicBezTo>
                  <a:pt x="7794911" y="3612578"/>
                  <a:pt x="7793485" y="3621614"/>
                  <a:pt x="7788253" y="3626370"/>
                </a:cubicBezTo>
                <a:cubicBezTo>
                  <a:pt x="7759717" y="3653478"/>
                  <a:pt x="7759242" y="3653003"/>
                  <a:pt x="7767327" y="3675356"/>
                </a:cubicBezTo>
                <a:cubicBezTo>
                  <a:pt x="7749730" y="3709122"/>
                  <a:pt x="7732609" y="3734804"/>
                  <a:pt x="7722146" y="3763340"/>
                </a:cubicBezTo>
                <a:cubicBezTo>
                  <a:pt x="7701696" y="3819935"/>
                  <a:pt x="7688379" y="3879383"/>
                  <a:pt x="7650332" y="3929320"/>
                </a:cubicBezTo>
                <a:cubicBezTo>
                  <a:pt x="7643198" y="3938356"/>
                  <a:pt x="7651283" y="3957380"/>
                  <a:pt x="7646527" y="3969745"/>
                </a:cubicBezTo>
                <a:cubicBezTo>
                  <a:pt x="7641296" y="3984489"/>
                  <a:pt x="7629882" y="3996854"/>
                  <a:pt x="7619894" y="4011597"/>
                </a:cubicBezTo>
                <a:cubicBezTo>
                  <a:pt x="7622748" y="4035377"/>
                  <a:pt x="7626552" y="4063912"/>
                  <a:pt x="7630357" y="4097203"/>
                </a:cubicBezTo>
                <a:cubicBezTo>
                  <a:pt x="7621321" y="4098630"/>
                  <a:pt x="7606578" y="4100532"/>
                  <a:pt x="7591834" y="4102910"/>
                </a:cubicBezTo>
                <a:cubicBezTo>
                  <a:pt x="7585176" y="4123361"/>
                  <a:pt x="7578518" y="4143811"/>
                  <a:pt x="7571859" y="4164261"/>
                </a:cubicBezTo>
                <a:cubicBezTo>
                  <a:pt x="7570908" y="4163786"/>
                  <a:pt x="7569481" y="4163786"/>
                  <a:pt x="7568530" y="4163310"/>
                </a:cubicBezTo>
                <a:cubicBezTo>
                  <a:pt x="7563775" y="4183760"/>
                  <a:pt x="7559494" y="4204687"/>
                  <a:pt x="7554263" y="4225137"/>
                </a:cubicBezTo>
                <a:cubicBezTo>
                  <a:pt x="7548080" y="4248441"/>
                  <a:pt x="7540471" y="4271269"/>
                  <a:pt x="7534764" y="4295049"/>
                </a:cubicBezTo>
                <a:cubicBezTo>
                  <a:pt x="7529056" y="4317401"/>
                  <a:pt x="7530959" y="4343559"/>
                  <a:pt x="7520021" y="4362107"/>
                </a:cubicBezTo>
                <a:cubicBezTo>
                  <a:pt x="7475791" y="4435823"/>
                  <a:pt x="7434890" y="4512869"/>
                  <a:pt x="7378770" y="4576598"/>
                </a:cubicBezTo>
                <a:cubicBezTo>
                  <a:pt x="7348808" y="4610364"/>
                  <a:pt x="7346906" y="4625583"/>
                  <a:pt x="7371636" y="4655545"/>
                </a:cubicBezTo>
                <a:cubicBezTo>
                  <a:pt x="7374966" y="4659350"/>
                  <a:pt x="7371636" y="4670289"/>
                  <a:pt x="7369734" y="4676947"/>
                </a:cubicBezTo>
                <a:cubicBezTo>
                  <a:pt x="7346906" y="4747810"/>
                  <a:pt x="7308859" y="4808210"/>
                  <a:pt x="7244654" y="4850537"/>
                </a:cubicBezTo>
                <a:cubicBezTo>
                  <a:pt x="7290786" y="4903803"/>
                  <a:pt x="7223728" y="4908559"/>
                  <a:pt x="7209936" y="4938045"/>
                </a:cubicBezTo>
                <a:cubicBezTo>
                  <a:pt x="7228484" y="4965630"/>
                  <a:pt x="7225631" y="4990836"/>
                  <a:pt x="7193290" y="5009384"/>
                </a:cubicBezTo>
                <a:cubicBezTo>
                  <a:pt x="7188534" y="5012238"/>
                  <a:pt x="7179498" y="5016042"/>
                  <a:pt x="7179974" y="5018896"/>
                </a:cubicBezTo>
                <a:cubicBezTo>
                  <a:pt x="7188059" y="5077393"/>
                  <a:pt x="7139549" y="5075491"/>
                  <a:pt x="7104355" y="5086430"/>
                </a:cubicBezTo>
                <a:cubicBezTo>
                  <a:pt x="7127659" y="5137793"/>
                  <a:pt x="7124330" y="5143025"/>
                  <a:pt x="7068211" y="5145878"/>
                </a:cubicBezTo>
                <a:cubicBezTo>
                  <a:pt x="7079149" y="5153488"/>
                  <a:pt x="7088185" y="5159671"/>
                  <a:pt x="7101502" y="5168706"/>
                </a:cubicBezTo>
                <a:cubicBezTo>
                  <a:pt x="7037297" y="5169182"/>
                  <a:pt x="6987360" y="5227679"/>
                  <a:pt x="7008762" y="5266202"/>
                </a:cubicBezTo>
                <a:cubicBezTo>
                  <a:pt x="6987836" y="5299018"/>
                  <a:pt x="6968337" y="5330407"/>
                  <a:pt x="6946935" y="5360845"/>
                </a:cubicBezTo>
                <a:cubicBezTo>
                  <a:pt x="6942179" y="5367978"/>
                  <a:pt x="6932192" y="5373210"/>
                  <a:pt x="6923631" y="5375588"/>
                </a:cubicBezTo>
                <a:cubicBezTo>
                  <a:pt x="6879877" y="5386526"/>
                  <a:pt x="6880353" y="5386526"/>
                  <a:pt x="6867512" y="5432658"/>
                </a:cubicBezTo>
                <a:cubicBezTo>
                  <a:pt x="6866085" y="5438366"/>
                  <a:pt x="6851817" y="5440268"/>
                  <a:pt x="6848963" y="5446451"/>
                </a:cubicBezTo>
                <a:cubicBezTo>
                  <a:pt x="6846585" y="5451682"/>
                  <a:pt x="6851817" y="5460718"/>
                  <a:pt x="6855146" y="5473084"/>
                </a:cubicBezTo>
                <a:cubicBezTo>
                  <a:pt x="6787613" y="5459767"/>
                  <a:pt x="6777150" y="5527301"/>
                  <a:pt x="6734822" y="5549654"/>
                </a:cubicBezTo>
                <a:cubicBezTo>
                  <a:pt x="6713897" y="5560592"/>
                  <a:pt x="6698677" y="5583421"/>
                  <a:pt x="6677276" y="5593408"/>
                </a:cubicBezTo>
                <a:cubicBezTo>
                  <a:pt x="6652545" y="5604822"/>
                  <a:pt x="6658728" y="5628126"/>
                  <a:pt x="6656350" y="5643345"/>
                </a:cubicBezTo>
                <a:cubicBezTo>
                  <a:pt x="6652070" y="5672831"/>
                  <a:pt x="6638753" y="5687099"/>
                  <a:pt x="6608791" y="5679965"/>
                </a:cubicBezTo>
                <a:cubicBezTo>
                  <a:pt x="6551720" y="5742743"/>
                  <a:pt x="6504637" y="5813606"/>
                  <a:pt x="6420933" y="5844995"/>
                </a:cubicBezTo>
                <a:cubicBezTo>
                  <a:pt x="6407141" y="5850226"/>
                  <a:pt x="6381459" y="5846421"/>
                  <a:pt x="6390496" y="5875908"/>
                </a:cubicBezTo>
                <a:cubicBezTo>
                  <a:pt x="6390971" y="5877811"/>
                  <a:pt x="6382886" y="5885420"/>
                  <a:pt x="6378606" y="5885420"/>
                </a:cubicBezTo>
                <a:cubicBezTo>
                  <a:pt x="6338181" y="5884944"/>
                  <a:pt x="6340559" y="5915858"/>
                  <a:pt x="6331998" y="5942491"/>
                </a:cubicBezTo>
                <a:cubicBezTo>
                  <a:pt x="6327242" y="5956758"/>
                  <a:pt x="6306791" y="5965319"/>
                  <a:pt x="6293951" y="5977208"/>
                </a:cubicBezTo>
                <a:cubicBezTo>
                  <a:pt x="6283012" y="5987196"/>
                  <a:pt x="6273025" y="5997659"/>
                  <a:pt x="6263513" y="6009073"/>
                </a:cubicBezTo>
                <a:cubicBezTo>
                  <a:pt x="6250672" y="6024292"/>
                  <a:pt x="6238783" y="6039986"/>
                  <a:pt x="6223563" y="6059486"/>
                </a:cubicBezTo>
                <a:cubicBezTo>
                  <a:pt x="6222137" y="6049974"/>
                  <a:pt x="6221185" y="6043315"/>
                  <a:pt x="6219759" y="6032377"/>
                </a:cubicBezTo>
                <a:cubicBezTo>
                  <a:pt x="6209772" y="6039511"/>
                  <a:pt x="6202162" y="6046645"/>
                  <a:pt x="6192650" y="6051401"/>
                </a:cubicBezTo>
                <a:cubicBezTo>
                  <a:pt x="6171248" y="6061863"/>
                  <a:pt x="6165542" y="6095630"/>
                  <a:pt x="6131299" y="6089448"/>
                </a:cubicBezTo>
                <a:cubicBezTo>
                  <a:pt x="6125592" y="6088496"/>
                  <a:pt x="6117983" y="6122739"/>
                  <a:pt x="6105142" y="6133677"/>
                </a:cubicBezTo>
                <a:cubicBezTo>
                  <a:pt x="6079460" y="6155554"/>
                  <a:pt x="6043791" y="6167920"/>
                  <a:pt x="6022865" y="6193126"/>
                </a:cubicBezTo>
                <a:cubicBezTo>
                  <a:pt x="5972452" y="6253050"/>
                  <a:pt x="5888749" y="6227844"/>
                  <a:pt x="5835007" y="6276354"/>
                </a:cubicBezTo>
                <a:cubicBezTo>
                  <a:pt x="5850702" y="6329145"/>
                  <a:pt x="5798862" y="6319633"/>
                  <a:pt x="5775083" y="6332949"/>
                </a:cubicBezTo>
                <a:cubicBezTo>
                  <a:pt x="5747974" y="6347693"/>
                  <a:pt x="5722293" y="6358156"/>
                  <a:pt x="5732280" y="6387167"/>
                </a:cubicBezTo>
                <a:cubicBezTo>
                  <a:pt x="5693757" y="6405239"/>
                  <a:pt x="5659039" y="6424738"/>
                  <a:pt x="5621467" y="6438530"/>
                </a:cubicBezTo>
                <a:cubicBezTo>
                  <a:pt x="5605297" y="6444713"/>
                  <a:pt x="5583896" y="6435677"/>
                  <a:pt x="5566299" y="6439957"/>
                </a:cubicBezTo>
                <a:cubicBezTo>
                  <a:pt x="5499716" y="6456603"/>
                  <a:pt x="5426951" y="6463737"/>
                  <a:pt x="5401745" y="6532222"/>
                </a:cubicBezTo>
                <a:cubicBezTo>
                  <a:pt x="5357991" y="6539355"/>
                  <a:pt x="5322321" y="6543636"/>
                  <a:pt x="5287128" y="6551245"/>
                </a:cubicBezTo>
                <a:cubicBezTo>
                  <a:pt x="5224826" y="6564561"/>
                  <a:pt x="5162523" y="6579305"/>
                  <a:pt x="5100697" y="6594048"/>
                </a:cubicBezTo>
                <a:cubicBezTo>
                  <a:pt x="5080247" y="6598804"/>
                  <a:pt x="5059796" y="6604035"/>
                  <a:pt x="5040773" y="6612596"/>
                </a:cubicBezTo>
                <a:cubicBezTo>
                  <a:pt x="5015566" y="6623535"/>
                  <a:pt x="4991311" y="6636851"/>
                  <a:pt x="4967532" y="6651119"/>
                </a:cubicBezTo>
                <a:cubicBezTo>
                  <a:pt x="4930912" y="6672996"/>
                  <a:pt x="4891913" y="6668240"/>
                  <a:pt x="4852439" y="6667289"/>
                </a:cubicBezTo>
                <a:cubicBezTo>
                  <a:pt x="4841501" y="6666813"/>
                  <a:pt x="4830087" y="6679179"/>
                  <a:pt x="4818672" y="6684410"/>
                </a:cubicBezTo>
                <a:cubicBezTo>
                  <a:pt x="4807734" y="6689642"/>
                  <a:pt x="4796795" y="6694873"/>
                  <a:pt x="4785381" y="6697251"/>
                </a:cubicBezTo>
                <a:cubicBezTo>
                  <a:pt x="4759699" y="6702482"/>
                  <a:pt x="4733542" y="6704385"/>
                  <a:pt x="4708336" y="6711043"/>
                </a:cubicBezTo>
                <a:cubicBezTo>
                  <a:pt x="4701677" y="6712946"/>
                  <a:pt x="4698348" y="6727213"/>
                  <a:pt x="4693117" y="6736250"/>
                </a:cubicBezTo>
                <a:cubicBezTo>
                  <a:pt x="4639375" y="6726262"/>
                  <a:pt x="4598950" y="6753846"/>
                  <a:pt x="4557098" y="6791418"/>
                </a:cubicBezTo>
                <a:cubicBezTo>
                  <a:pt x="4523807" y="6766211"/>
                  <a:pt x="4492418" y="6771443"/>
                  <a:pt x="4450566" y="6789515"/>
                </a:cubicBezTo>
                <a:cubicBezTo>
                  <a:pt x="4403483" y="6809966"/>
                  <a:pt x="4344985" y="6802832"/>
                  <a:pt x="4291719" y="6810917"/>
                </a:cubicBezTo>
                <a:cubicBezTo>
                  <a:pt x="4236551" y="6819478"/>
                  <a:pt x="4181858" y="6833745"/>
                  <a:pt x="4126690" y="6843733"/>
                </a:cubicBezTo>
                <a:cubicBezTo>
                  <a:pt x="4109568" y="6846586"/>
                  <a:pt x="4091496" y="6846111"/>
                  <a:pt x="4074375" y="6843257"/>
                </a:cubicBezTo>
                <a:cubicBezTo>
                  <a:pt x="4029670" y="6836123"/>
                  <a:pt x="3984964" y="6821380"/>
                  <a:pt x="3940258" y="6820904"/>
                </a:cubicBezTo>
                <a:cubicBezTo>
                  <a:pt x="3908870" y="6820904"/>
                  <a:pt x="3877956" y="6839452"/>
                  <a:pt x="3845141" y="6849915"/>
                </a:cubicBezTo>
                <a:cubicBezTo>
                  <a:pt x="3818983" y="6839928"/>
                  <a:pt x="3790448" y="6829465"/>
                  <a:pt x="3763815" y="6819478"/>
                </a:cubicBezTo>
                <a:cubicBezTo>
                  <a:pt x="3713878" y="6850867"/>
                  <a:pt x="3663941" y="6868463"/>
                  <a:pt x="3608297" y="6836599"/>
                </a:cubicBezTo>
                <a:cubicBezTo>
                  <a:pt x="3602590" y="6833269"/>
                  <a:pt x="3592127" y="6837550"/>
                  <a:pt x="3584042" y="6838025"/>
                </a:cubicBezTo>
                <a:cubicBezTo>
                  <a:pt x="3568823" y="6838501"/>
                  <a:pt x="3552653" y="6842781"/>
                  <a:pt x="3538861" y="6838501"/>
                </a:cubicBezTo>
                <a:cubicBezTo>
                  <a:pt x="3501765" y="6826136"/>
                  <a:pt x="3469425" y="6808539"/>
                  <a:pt x="3425195" y="6829465"/>
                </a:cubicBezTo>
                <a:cubicBezTo>
                  <a:pt x="3407123" y="6838025"/>
                  <a:pt x="3372405" y="6809490"/>
                  <a:pt x="3341967" y="6796649"/>
                </a:cubicBezTo>
                <a:cubicBezTo>
                  <a:pt x="3303444" y="6793320"/>
                  <a:pt x="3260166" y="6833745"/>
                  <a:pt x="3215460" y="6794271"/>
                </a:cubicBezTo>
                <a:cubicBezTo>
                  <a:pt x="3120342" y="6800930"/>
                  <a:pt x="3058516" y="6713421"/>
                  <a:pt x="2967678" y="6707714"/>
                </a:cubicBezTo>
                <a:cubicBezTo>
                  <a:pt x="2963873" y="6707238"/>
                  <a:pt x="2959118" y="6705336"/>
                  <a:pt x="2956264" y="6702482"/>
                </a:cubicBezTo>
                <a:cubicBezTo>
                  <a:pt x="2931058" y="6674423"/>
                  <a:pt x="2900145" y="6667765"/>
                  <a:pt x="2864000" y="6672996"/>
                </a:cubicBezTo>
                <a:cubicBezTo>
                  <a:pt x="2853061" y="6674423"/>
                  <a:pt x="2840696" y="6665862"/>
                  <a:pt x="2828806" y="6662533"/>
                </a:cubicBezTo>
                <a:cubicBezTo>
                  <a:pt x="2814063" y="6658253"/>
                  <a:pt x="2798844" y="6654448"/>
                  <a:pt x="2778869" y="6648741"/>
                </a:cubicBezTo>
                <a:cubicBezTo>
                  <a:pt x="2778394" y="6646839"/>
                  <a:pt x="2776491" y="6637802"/>
                  <a:pt x="2774589" y="6628766"/>
                </a:cubicBezTo>
                <a:cubicBezTo>
                  <a:pt x="2771260" y="6627815"/>
                  <a:pt x="2767455" y="6625912"/>
                  <a:pt x="2766028" y="6626864"/>
                </a:cubicBezTo>
                <a:cubicBezTo>
                  <a:pt x="2733213" y="6647789"/>
                  <a:pt x="2692787" y="6643985"/>
                  <a:pt x="2666630" y="6617828"/>
                </a:cubicBezTo>
                <a:cubicBezTo>
                  <a:pt x="2664728" y="6615925"/>
                  <a:pt x="2663777" y="6612120"/>
                  <a:pt x="2661399" y="6611645"/>
                </a:cubicBezTo>
                <a:cubicBezTo>
                  <a:pt x="2604803" y="6591195"/>
                  <a:pt x="2548684" y="6569793"/>
                  <a:pt x="2491138" y="6551721"/>
                </a:cubicBezTo>
                <a:cubicBezTo>
                  <a:pt x="2439298" y="6535075"/>
                  <a:pt x="2386032" y="6522234"/>
                  <a:pt x="2333242" y="6507491"/>
                </a:cubicBezTo>
                <a:cubicBezTo>
                  <a:pt x="2310889" y="6501308"/>
                  <a:pt x="2289012" y="6494174"/>
                  <a:pt x="2266659" y="6488467"/>
                </a:cubicBezTo>
                <a:cubicBezTo>
                  <a:pt x="2203406" y="6472297"/>
                  <a:pt x="2156323" y="6433774"/>
                  <a:pt x="2113044" y="6385740"/>
                </a:cubicBezTo>
                <a:cubicBezTo>
                  <a:pt x="2099728" y="6370997"/>
                  <a:pt x="2070716" y="6362912"/>
                  <a:pt x="2049791" y="6365290"/>
                </a:cubicBezTo>
                <a:cubicBezTo>
                  <a:pt x="2002707" y="6370046"/>
                  <a:pt x="1979879" y="6334376"/>
                  <a:pt x="1948014" y="6313926"/>
                </a:cubicBezTo>
                <a:cubicBezTo>
                  <a:pt x="1928040" y="6301085"/>
                  <a:pt x="1913296" y="6277781"/>
                  <a:pt x="1891895" y="6268745"/>
                </a:cubicBezTo>
                <a:cubicBezTo>
                  <a:pt x="1859079" y="6254953"/>
                  <a:pt x="1830068" y="6243063"/>
                  <a:pt x="1800582" y="6218333"/>
                </a:cubicBezTo>
                <a:cubicBezTo>
                  <a:pt x="1778229" y="6199784"/>
                  <a:pt x="1736377" y="6192651"/>
                  <a:pt x="1704988" y="6174578"/>
                </a:cubicBezTo>
                <a:cubicBezTo>
                  <a:pt x="1638881" y="6136531"/>
                  <a:pt x="1570396" y="6103240"/>
                  <a:pt x="1504765" y="6063766"/>
                </a:cubicBezTo>
                <a:cubicBezTo>
                  <a:pt x="1489071" y="6054254"/>
                  <a:pt x="1476230" y="6031426"/>
                  <a:pt x="1471474" y="6012402"/>
                </a:cubicBezTo>
                <a:cubicBezTo>
                  <a:pt x="1455779" y="5947722"/>
                  <a:pt x="1402989" y="5922516"/>
                  <a:pt x="1353052" y="5896834"/>
                </a:cubicBezTo>
                <a:cubicBezTo>
                  <a:pt x="1326419" y="5883042"/>
                  <a:pt x="1289799" y="5888273"/>
                  <a:pt x="1262690" y="5874957"/>
                </a:cubicBezTo>
                <a:cubicBezTo>
                  <a:pt x="1233203" y="5860213"/>
                  <a:pt x="1208948" y="5834532"/>
                  <a:pt x="1182315" y="5813130"/>
                </a:cubicBezTo>
                <a:cubicBezTo>
                  <a:pt x="1157109" y="5793155"/>
                  <a:pt x="1134756" y="5761291"/>
                  <a:pt x="1106697" y="5755584"/>
                </a:cubicBezTo>
                <a:cubicBezTo>
                  <a:pt x="1064845" y="5746547"/>
                  <a:pt x="1057235" y="5715159"/>
                  <a:pt x="1037736" y="5689477"/>
                </a:cubicBezTo>
                <a:cubicBezTo>
                  <a:pt x="1026322" y="5674734"/>
                  <a:pt x="1010628" y="5663319"/>
                  <a:pt x="996360" y="5650479"/>
                </a:cubicBezTo>
                <a:cubicBezTo>
                  <a:pt x="988750" y="5643345"/>
                  <a:pt x="980665" y="5636686"/>
                  <a:pt x="973056" y="5629077"/>
                </a:cubicBezTo>
                <a:cubicBezTo>
                  <a:pt x="961166" y="5616712"/>
                  <a:pt x="949752" y="5602920"/>
                  <a:pt x="937387" y="5590554"/>
                </a:cubicBezTo>
                <a:cubicBezTo>
                  <a:pt x="932631" y="5585799"/>
                  <a:pt x="921692" y="5585323"/>
                  <a:pt x="919314" y="5580091"/>
                </a:cubicBezTo>
                <a:cubicBezTo>
                  <a:pt x="889352" y="5516363"/>
                  <a:pt x="816111" y="5496863"/>
                  <a:pt x="779015" y="5438841"/>
                </a:cubicBezTo>
                <a:cubicBezTo>
                  <a:pt x="728603" y="5359418"/>
                  <a:pt x="670581" y="5284275"/>
                  <a:pt x="615888" y="5207229"/>
                </a:cubicBezTo>
                <a:cubicBezTo>
                  <a:pt x="592109" y="5173938"/>
                  <a:pt x="565000" y="5142549"/>
                  <a:pt x="544550" y="5107356"/>
                </a:cubicBezTo>
                <a:cubicBezTo>
                  <a:pt x="532185" y="5085478"/>
                  <a:pt x="526478" y="5058845"/>
                  <a:pt x="522197" y="5033163"/>
                </a:cubicBezTo>
                <a:cubicBezTo>
                  <a:pt x="512685" y="4971337"/>
                  <a:pt x="471785" y="4932814"/>
                  <a:pt x="428506" y="4894291"/>
                </a:cubicBezTo>
                <a:cubicBezTo>
                  <a:pt x="420897" y="4887633"/>
                  <a:pt x="427555" y="4865281"/>
                  <a:pt x="427555" y="4850062"/>
                </a:cubicBezTo>
                <a:cubicBezTo>
                  <a:pt x="431835" y="4848635"/>
                  <a:pt x="436116" y="4847208"/>
                  <a:pt x="440396" y="4845306"/>
                </a:cubicBezTo>
                <a:cubicBezTo>
                  <a:pt x="421372" y="4827709"/>
                  <a:pt x="400446" y="4812014"/>
                  <a:pt x="384276" y="4792040"/>
                </a:cubicBezTo>
                <a:cubicBezTo>
                  <a:pt x="374764" y="4780150"/>
                  <a:pt x="375716" y="4761126"/>
                  <a:pt x="369057" y="4746859"/>
                </a:cubicBezTo>
                <a:cubicBezTo>
                  <a:pt x="358119" y="4723555"/>
                  <a:pt x="343851" y="4701678"/>
                  <a:pt x="333864" y="4677898"/>
                </a:cubicBezTo>
                <a:cubicBezTo>
                  <a:pt x="329108" y="4666960"/>
                  <a:pt x="331486" y="4653167"/>
                  <a:pt x="331486" y="4640802"/>
                </a:cubicBezTo>
                <a:cubicBezTo>
                  <a:pt x="331486" y="4632717"/>
                  <a:pt x="334815" y="4624157"/>
                  <a:pt x="332437" y="4617023"/>
                </a:cubicBezTo>
                <a:cubicBezTo>
                  <a:pt x="318645" y="4571366"/>
                  <a:pt x="305328" y="4525234"/>
                  <a:pt x="288683" y="4481004"/>
                </a:cubicBezTo>
                <a:cubicBezTo>
                  <a:pt x="277744" y="4452469"/>
                  <a:pt x="262050" y="4425360"/>
                  <a:pt x="246355" y="4398727"/>
                </a:cubicBezTo>
                <a:cubicBezTo>
                  <a:pt x="219722" y="4353546"/>
                  <a:pt x="190711" y="4309792"/>
                  <a:pt x="165030" y="4264135"/>
                </a:cubicBezTo>
                <a:cubicBezTo>
                  <a:pt x="154567" y="4245587"/>
                  <a:pt x="148859" y="4224661"/>
                  <a:pt x="142201" y="4204211"/>
                </a:cubicBezTo>
                <a:cubicBezTo>
                  <a:pt x="126982" y="4154274"/>
                  <a:pt x="110337" y="4104813"/>
                  <a:pt x="98923" y="4053925"/>
                </a:cubicBezTo>
                <a:cubicBezTo>
                  <a:pt x="92264" y="4024914"/>
                  <a:pt x="97496" y="3993525"/>
                  <a:pt x="92740" y="3964038"/>
                </a:cubicBezTo>
                <a:cubicBezTo>
                  <a:pt x="83704" y="3911724"/>
                  <a:pt x="68960" y="3860360"/>
                  <a:pt x="60875" y="3807569"/>
                </a:cubicBezTo>
                <a:cubicBezTo>
                  <a:pt x="56595" y="3779034"/>
                  <a:pt x="68960" y="3745267"/>
                  <a:pt x="43754" y="3739560"/>
                </a:cubicBezTo>
                <a:cubicBezTo>
                  <a:pt x="32816" y="3699135"/>
                  <a:pt x="20926" y="3669173"/>
                  <a:pt x="17121" y="3638735"/>
                </a:cubicBezTo>
                <a:cubicBezTo>
                  <a:pt x="10463" y="3586896"/>
                  <a:pt x="9036" y="3534105"/>
                  <a:pt x="5231" y="3482266"/>
                </a:cubicBezTo>
                <a:cubicBezTo>
                  <a:pt x="3805" y="3466572"/>
                  <a:pt x="0" y="3450402"/>
                  <a:pt x="0" y="3434707"/>
                </a:cubicBezTo>
                <a:cubicBezTo>
                  <a:pt x="476" y="3372880"/>
                  <a:pt x="4756" y="3311054"/>
                  <a:pt x="1902" y="3249703"/>
                </a:cubicBezTo>
                <a:cubicBezTo>
                  <a:pt x="0" y="3204997"/>
                  <a:pt x="31389" y="3164097"/>
                  <a:pt x="13792" y="3117489"/>
                </a:cubicBezTo>
                <a:cubicBezTo>
                  <a:pt x="10463" y="3108453"/>
                  <a:pt x="26633" y="3092283"/>
                  <a:pt x="34242" y="3077540"/>
                </a:cubicBezTo>
                <a:cubicBezTo>
                  <a:pt x="30438" y="3071832"/>
                  <a:pt x="24731" y="3063272"/>
                  <a:pt x="18072" y="3053760"/>
                </a:cubicBezTo>
                <a:cubicBezTo>
                  <a:pt x="35669" y="3046151"/>
                  <a:pt x="50412" y="3039492"/>
                  <a:pt x="73241" y="3029505"/>
                </a:cubicBezTo>
                <a:cubicBezTo>
                  <a:pt x="56120" y="3019518"/>
                  <a:pt x="45657" y="3014762"/>
                  <a:pt x="36145" y="3007628"/>
                </a:cubicBezTo>
                <a:cubicBezTo>
                  <a:pt x="29487" y="3002396"/>
                  <a:pt x="19499" y="2994311"/>
                  <a:pt x="19975" y="2988129"/>
                </a:cubicBezTo>
                <a:cubicBezTo>
                  <a:pt x="22828" y="2937241"/>
                  <a:pt x="28060" y="2885877"/>
                  <a:pt x="32340" y="2831184"/>
                </a:cubicBezTo>
                <a:cubicBezTo>
                  <a:pt x="84179" y="2842598"/>
                  <a:pt x="113666" y="2823575"/>
                  <a:pt x="134592" y="2780296"/>
                </a:cubicBezTo>
                <a:cubicBezTo>
                  <a:pt x="115093" y="2775065"/>
                  <a:pt x="99874" y="2772211"/>
                  <a:pt x="85131" y="2766504"/>
                </a:cubicBezTo>
                <a:cubicBezTo>
                  <a:pt x="47559" y="2752712"/>
                  <a:pt x="23304" y="2707055"/>
                  <a:pt x="29487" y="2667106"/>
                </a:cubicBezTo>
                <a:cubicBezTo>
                  <a:pt x="31389" y="2655216"/>
                  <a:pt x="32340" y="2638095"/>
                  <a:pt x="25682" y="2631912"/>
                </a:cubicBezTo>
                <a:cubicBezTo>
                  <a:pt x="7134" y="2614791"/>
                  <a:pt x="16646" y="2604328"/>
                  <a:pt x="27109" y="2589109"/>
                </a:cubicBezTo>
                <a:cubicBezTo>
                  <a:pt x="33767" y="2579597"/>
                  <a:pt x="30438" y="2563903"/>
                  <a:pt x="37096" y="2554391"/>
                </a:cubicBezTo>
                <a:cubicBezTo>
                  <a:pt x="44705" y="2542977"/>
                  <a:pt x="58022" y="2534892"/>
                  <a:pt x="67534" y="2526807"/>
                </a:cubicBezTo>
                <a:cubicBezTo>
                  <a:pt x="57546" y="2517771"/>
                  <a:pt x="39950" y="2508735"/>
                  <a:pt x="32340" y="2494467"/>
                </a:cubicBezTo>
                <a:cubicBezTo>
                  <a:pt x="24731" y="2480199"/>
                  <a:pt x="19499" y="2454042"/>
                  <a:pt x="27109" y="2444054"/>
                </a:cubicBezTo>
                <a:cubicBezTo>
                  <a:pt x="47559" y="2418372"/>
                  <a:pt x="41376" y="2365582"/>
                  <a:pt x="91789" y="2369387"/>
                </a:cubicBezTo>
                <a:cubicBezTo>
                  <a:pt x="96069" y="2358448"/>
                  <a:pt x="100825" y="2347510"/>
                  <a:pt x="104154" y="2336096"/>
                </a:cubicBezTo>
                <a:cubicBezTo>
                  <a:pt x="107959" y="2323255"/>
                  <a:pt x="110812" y="2309463"/>
                  <a:pt x="113666" y="2299475"/>
                </a:cubicBezTo>
                <a:cubicBezTo>
                  <a:pt x="135543" y="2286159"/>
                  <a:pt x="156945" y="2274745"/>
                  <a:pt x="176919" y="2260952"/>
                </a:cubicBezTo>
                <a:cubicBezTo>
                  <a:pt x="181675" y="2257623"/>
                  <a:pt x="181675" y="2247160"/>
                  <a:pt x="184053" y="2240026"/>
                </a:cubicBezTo>
                <a:cubicBezTo>
                  <a:pt x="176919" y="2239075"/>
                  <a:pt x="169785" y="2236697"/>
                  <a:pt x="162652" y="2237173"/>
                </a:cubicBezTo>
                <a:cubicBezTo>
                  <a:pt x="152189" y="2237173"/>
                  <a:pt x="141250" y="2239075"/>
                  <a:pt x="131263" y="2240026"/>
                </a:cubicBezTo>
                <a:cubicBezTo>
                  <a:pt x="124604" y="2208638"/>
                  <a:pt x="114617" y="2181053"/>
                  <a:pt x="115093" y="2153469"/>
                </a:cubicBezTo>
                <a:cubicBezTo>
                  <a:pt x="115093" y="2142531"/>
                  <a:pt x="137921" y="2130641"/>
                  <a:pt x="151713" y="2122080"/>
                </a:cubicBezTo>
                <a:cubicBezTo>
                  <a:pt x="160749" y="2116849"/>
                  <a:pt x="172639" y="2116849"/>
                  <a:pt x="189760" y="2112569"/>
                </a:cubicBezTo>
                <a:cubicBezTo>
                  <a:pt x="166456" y="2107337"/>
                  <a:pt x="151237" y="2098776"/>
                  <a:pt x="138397" y="2102106"/>
                </a:cubicBezTo>
                <a:cubicBezTo>
                  <a:pt x="109861" y="2109239"/>
                  <a:pt x="107959" y="2095447"/>
                  <a:pt x="107483" y="2070241"/>
                </a:cubicBezTo>
                <a:cubicBezTo>
                  <a:pt x="139348" y="2080228"/>
                  <a:pt x="158371" y="2070717"/>
                  <a:pt x="158847" y="2038852"/>
                </a:cubicBezTo>
                <a:cubicBezTo>
                  <a:pt x="158847" y="2031243"/>
                  <a:pt x="149811" y="2021731"/>
                  <a:pt x="142677" y="2016499"/>
                </a:cubicBezTo>
                <a:cubicBezTo>
                  <a:pt x="124604" y="2003659"/>
                  <a:pt x="123178" y="1972745"/>
                  <a:pt x="144104" y="1966087"/>
                </a:cubicBezTo>
                <a:cubicBezTo>
                  <a:pt x="179773" y="1954673"/>
                  <a:pt x="191663" y="1932796"/>
                  <a:pt x="190711" y="1897602"/>
                </a:cubicBezTo>
                <a:cubicBezTo>
                  <a:pt x="190711" y="1888566"/>
                  <a:pt x="203552" y="1879530"/>
                  <a:pt x="210686" y="1870493"/>
                </a:cubicBezTo>
                <a:cubicBezTo>
                  <a:pt x="206881" y="1867640"/>
                  <a:pt x="203077" y="1864786"/>
                  <a:pt x="199272" y="1861933"/>
                </a:cubicBezTo>
                <a:cubicBezTo>
                  <a:pt x="189760" y="1877152"/>
                  <a:pt x="179773" y="1892846"/>
                  <a:pt x="166456" y="1913772"/>
                </a:cubicBezTo>
                <a:cubicBezTo>
                  <a:pt x="160274" y="1906163"/>
                  <a:pt x="148384" y="1898078"/>
                  <a:pt x="148859" y="1890468"/>
                </a:cubicBezTo>
                <a:cubicBezTo>
                  <a:pt x="149335" y="1880005"/>
                  <a:pt x="156945" y="1867164"/>
                  <a:pt x="165505" y="1861457"/>
                </a:cubicBezTo>
                <a:cubicBezTo>
                  <a:pt x="179773" y="1851945"/>
                  <a:pt x="197845" y="1848616"/>
                  <a:pt x="213064" y="1840056"/>
                </a:cubicBezTo>
                <a:cubicBezTo>
                  <a:pt x="219722" y="1836251"/>
                  <a:pt x="229710" y="1823410"/>
                  <a:pt x="227807" y="1820081"/>
                </a:cubicBezTo>
                <a:cubicBezTo>
                  <a:pt x="204979" y="1778229"/>
                  <a:pt x="240173" y="1787741"/>
                  <a:pt x="260623" y="1777754"/>
                </a:cubicBezTo>
                <a:cubicBezTo>
                  <a:pt x="251587" y="1775851"/>
                  <a:pt x="242075" y="1773473"/>
                  <a:pt x="219722" y="1768717"/>
                </a:cubicBezTo>
                <a:cubicBezTo>
                  <a:pt x="234941" y="1759681"/>
                  <a:pt x="243977" y="1753974"/>
                  <a:pt x="254440" y="1747791"/>
                </a:cubicBezTo>
                <a:cubicBezTo>
                  <a:pt x="247307" y="1736853"/>
                  <a:pt x="241124" y="1726865"/>
                  <a:pt x="231612" y="1711646"/>
                </a:cubicBezTo>
                <a:cubicBezTo>
                  <a:pt x="228759" y="1722109"/>
                  <a:pt x="228759" y="1726865"/>
                  <a:pt x="226381" y="1730670"/>
                </a:cubicBezTo>
                <a:cubicBezTo>
                  <a:pt x="222100" y="1737328"/>
                  <a:pt x="216869" y="1743035"/>
                  <a:pt x="211637" y="1749218"/>
                </a:cubicBezTo>
                <a:cubicBezTo>
                  <a:pt x="209735" y="1741133"/>
                  <a:pt x="204028" y="1730670"/>
                  <a:pt x="207357" y="1725439"/>
                </a:cubicBezTo>
                <a:cubicBezTo>
                  <a:pt x="221149" y="1702135"/>
                  <a:pt x="237795" y="1680733"/>
                  <a:pt x="252062" y="1657905"/>
                </a:cubicBezTo>
                <a:cubicBezTo>
                  <a:pt x="260147" y="1645064"/>
                  <a:pt x="266330" y="1630796"/>
                  <a:pt x="272988" y="1617480"/>
                </a:cubicBezTo>
                <a:cubicBezTo>
                  <a:pt x="288207" y="1613675"/>
                  <a:pt x="305804" y="1609395"/>
                  <a:pt x="322450" y="1605114"/>
                </a:cubicBezTo>
                <a:cubicBezTo>
                  <a:pt x="302475" y="1581811"/>
                  <a:pt x="309133" y="1531874"/>
                  <a:pt x="336242" y="1504765"/>
                </a:cubicBezTo>
                <a:cubicBezTo>
                  <a:pt x="321023" y="1496680"/>
                  <a:pt x="305804" y="1488595"/>
                  <a:pt x="285354" y="1477657"/>
                </a:cubicBezTo>
                <a:cubicBezTo>
                  <a:pt x="289634" y="1469571"/>
                  <a:pt x="296292" y="1457206"/>
                  <a:pt x="307706" y="1436756"/>
                </a:cubicBezTo>
                <a:cubicBezTo>
                  <a:pt x="320072" y="1453401"/>
                  <a:pt x="329108" y="1464816"/>
                  <a:pt x="334815" y="1472425"/>
                </a:cubicBezTo>
                <a:cubicBezTo>
                  <a:pt x="358119" y="1467194"/>
                  <a:pt x="377618" y="1462438"/>
                  <a:pt x="398544" y="1457206"/>
                </a:cubicBezTo>
                <a:cubicBezTo>
                  <a:pt x="389508" y="1451975"/>
                  <a:pt x="379996" y="1446268"/>
                  <a:pt x="364302" y="1437231"/>
                </a:cubicBezTo>
                <a:cubicBezTo>
                  <a:pt x="379520" y="1432000"/>
                  <a:pt x="390459" y="1428671"/>
                  <a:pt x="397117" y="1426293"/>
                </a:cubicBezTo>
                <a:cubicBezTo>
                  <a:pt x="387130" y="1410123"/>
                  <a:pt x="375716" y="1392526"/>
                  <a:pt x="366679" y="1373978"/>
                </a:cubicBezTo>
                <a:cubicBezTo>
                  <a:pt x="366204" y="1372551"/>
                  <a:pt x="383325" y="1362564"/>
                  <a:pt x="392361" y="1356857"/>
                </a:cubicBezTo>
                <a:cubicBezTo>
                  <a:pt x="388081" y="1352101"/>
                  <a:pt x="382374" y="1344967"/>
                  <a:pt x="376191" y="1337833"/>
                </a:cubicBezTo>
                <a:cubicBezTo>
                  <a:pt x="370009" y="1342589"/>
                  <a:pt x="362399" y="1347821"/>
                  <a:pt x="346705" y="1359235"/>
                </a:cubicBezTo>
                <a:cubicBezTo>
                  <a:pt x="359070" y="1325468"/>
                  <a:pt x="335766" y="1289323"/>
                  <a:pt x="382850" y="1274104"/>
                </a:cubicBezTo>
                <a:cubicBezTo>
                  <a:pt x="382850" y="1290750"/>
                  <a:pt x="382850" y="1304542"/>
                  <a:pt x="382850" y="1317858"/>
                </a:cubicBezTo>
                <a:cubicBezTo>
                  <a:pt x="385227" y="1318810"/>
                  <a:pt x="387605" y="1320236"/>
                  <a:pt x="389983" y="1321188"/>
                </a:cubicBezTo>
                <a:cubicBezTo>
                  <a:pt x="395690" y="1308822"/>
                  <a:pt x="400922" y="1295981"/>
                  <a:pt x="407580" y="1284092"/>
                </a:cubicBezTo>
                <a:cubicBezTo>
                  <a:pt x="411860" y="1276958"/>
                  <a:pt x="418043" y="1271251"/>
                  <a:pt x="424701" y="1266019"/>
                </a:cubicBezTo>
                <a:cubicBezTo>
                  <a:pt x="429933" y="1261739"/>
                  <a:pt x="442774" y="1258410"/>
                  <a:pt x="442298" y="1256507"/>
                </a:cubicBezTo>
                <a:cubicBezTo>
                  <a:pt x="431360" y="1197534"/>
                  <a:pt x="477016" y="1222265"/>
                  <a:pt x="509356" y="1217985"/>
                </a:cubicBezTo>
                <a:cubicBezTo>
                  <a:pt x="495089" y="1205619"/>
                  <a:pt x="482723" y="1199912"/>
                  <a:pt x="478919" y="1190400"/>
                </a:cubicBezTo>
                <a:cubicBezTo>
                  <a:pt x="475589" y="1182315"/>
                  <a:pt x="477492" y="1166621"/>
                  <a:pt x="483674" y="1160438"/>
                </a:cubicBezTo>
                <a:cubicBezTo>
                  <a:pt x="501747" y="1140939"/>
                  <a:pt x="522673" y="1124294"/>
                  <a:pt x="548355" y="1100990"/>
                </a:cubicBezTo>
                <a:cubicBezTo>
                  <a:pt x="529807" y="1100038"/>
                  <a:pt x="518392" y="1099563"/>
                  <a:pt x="502222" y="1098612"/>
                </a:cubicBezTo>
                <a:cubicBezTo>
                  <a:pt x="520295" y="1081966"/>
                  <a:pt x="539794" y="1071979"/>
                  <a:pt x="545977" y="1056284"/>
                </a:cubicBezTo>
                <a:cubicBezTo>
                  <a:pt x="553111" y="1039639"/>
                  <a:pt x="547403" y="1017761"/>
                  <a:pt x="551684" y="993982"/>
                </a:cubicBezTo>
                <a:cubicBezTo>
                  <a:pt x="576890" y="1033932"/>
                  <a:pt x="601621" y="1030127"/>
                  <a:pt x="626351" y="1003018"/>
                </a:cubicBezTo>
                <a:cubicBezTo>
                  <a:pt x="610181" y="1004445"/>
                  <a:pt x="593060" y="1006347"/>
                  <a:pt x="575939" y="1008250"/>
                </a:cubicBezTo>
                <a:cubicBezTo>
                  <a:pt x="572610" y="1003969"/>
                  <a:pt x="569281" y="1000165"/>
                  <a:pt x="566427" y="995884"/>
                </a:cubicBezTo>
                <a:cubicBezTo>
                  <a:pt x="584975" y="983995"/>
                  <a:pt x="603047" y="972105"/>
                  <a:pt x="620169" y="961166"/>
                </a:cubicBezTo>
                <a:cubicBezTo>
                  <a:pt x="609230" y="941192"/>
                  <a:pt x="602096" y="928351"/>
                  <a:pt x="591158" y="908376"/>
                </a:cubicBezTo>
                <a:cubicBezTo>
                  <a:pt x="619217" y="899815"/>
                  <a:pt x="643948" y="891730"/>
                  <a:pt x="668679" y="884596"/>
                </a:cubicBezTo>
                <a:cubicBezTo>
                  <a:pt x="696739" y="876036"/>
                  <a:pt x="697214" y="852256"/>
                  <a:pt x="669154" y="824197"/>
                </a:cubicBezTo>
                <a:cubicBezTo>
                  <a:pt x="673435" y="808027"/>
                  <a:pt x="677715" y="791856"/>
                  <a:pt x="684373" y="766650"/>
                </a:cubicBezTo>
                <a:cubicBezTo>
                  <a:pt x="704824" y="763321"/>
                  <a:pt x="732408" y="759041"/>
                  <a:pt x="759992" y="753334"/>
                </a:cubicBezTo>
                <a:cubicBezTo>
                  <a:pt x="762370" y="752858"/>
                  <a:pt x="765223" y="739542"/>
                  <a:pt x="762845" y="735737"/>
                </a:cubicBezTo>
                <a:cubicBezTo>
                  <a:pt x="757614" y="728127"/>
                  <a:pt x="749053" y="723372"/>
                  <a:pt x="733359" y="710531"/>
                </a:cubicBezTo>
                <a:cubicBezTo>
                  <a:pt x="761419" y="700543"/>
                  <a:pt x="781393" y="689605"/>
                  <a:pt x="803271" y="686276"/>
                </a:cubicBezTo>
                <a:cubicBezTo>
                  <a:pt x="823721" y="682946"/>
                  <a:pt x="824196" y="686276"/>
                  <a:pt x="828001" y="653460"/>
                </a:cubicBezTo>
                <a:cubicBezTo>
                  <a:pt x="804222" y="665350"/>
                  <a:pt x="783771" y="675813"/>
                  <a:pt x="763321" y="685800"/>
                </a:cubicBezTo>
                <a:cubicBezTo>
                  <a:pt x="761894" y="683898"/>
                  <a:pt x="759992" y="681995"/>
                  <a:pt x="758565" y="680093"/>
                </a:cubicBezTo>
                <a:cubicBezTo>
                  <a:pt x="768077" y="668679"/>
                  <a:pt x="777589" y="656789"/>
                  <a:pt x="788052" y="645851"/>
                </a:cubicBezTo>
                <a:cubicBezTo>
                  <a:pt x="801368" y="632058"/>
                  <a:pt x="833708" y="629205"/>
                  <a:pt x="815636" y="595914"/>
                </a:cubicBezTo>
                <a:cubicBezTo>
                  <a:pt x="814685" y="594487"/>
                  <a:pt x="844647" y="575939"/>
                  <a:pt x="865573" y="561671"/>
                </a:cubicBezTo>
                <a:cubicBezTo>
                  <a:pt x="877938" y="541221"/>
                  <a:pt x="881743" y="503649"/>
                  <a:pt x="915510" y="493662"/>
                </a:cubicBezTo>
                <a:cubicBezTo>
                  <a:pt x="923595" y="479394"/>
                  <a:pt x="929302" y="464651"/>
                  <a:pt x="938814" y="453237"/>
                </a:cubicBezTo>
                <a:cubicBezTo>
                  <a:pt x="964020" y="423750"/>
                  <a:pt x="992080" y="396642"/>
                  <a:pt x="1016335" y="366679"/>
                </a:cubicBezTo>
                <a:cubicBezTo>
                  <a:pt x="1038212" y="339571"/>
                  <a:pt x="1055809" y="309609"/>
                  <a:pt x="1077210" y="282500"/>
                </a:cubicBezTo>
                <a:cubicBezTo>
                  <a:pt x="1080539" y="278695"/>
                  <a:pt x="1096709" y="285354"/>
                  <a:pt x="1106697" y="286780"/>
                </a:cubicBezTo>
                <a:cubicBezTo>
                  <a:pt x="1095282" y="311036"/>
                  <a:pt x="1083868" y="335291"/>
                  <a:pt x="1071979" y="360972"/>
                </a:cubicBezTo>
                <a:cubicBezTo>
                  <a:pt x="1114306" y="368106"/>
                  <a:pt x="1108123" y="311036"/>
                  <a:pt x="1138086" y="299146"/>
                </a:cubicBezTo>
                <a:cubicBezTo>
                  <a:pt x="1146171" y="316267"/>
                  <a:pt x="1150451" y="333388"/>
                  <a:pt x="1160914" y="344327"/>
                </a:cubicBezTo>
                <a:cubicBezTo>
                  <a:pt x="1166145" y="350034"/>
                  <a:pt x="1182315" y="345278"/>
                  <a:pt x="1193730" y="345278"/>
                </a:cubicBezTo>
                <a:cubicBezTo>
                  <a:pt x="1180413" y="306755"/>
                  <a:pt x="1217985" y="316743"/>
                  <a:pt x="1232252" y="301048"/>
                </a:cubicBezTo>
                <a:cubicBezTo>
                  <a:pt x="1217985" y="299146"/>
                  <a:pt x="1204668" y="301524"/>
                  <a:pt x="1191352" y="303902"/>
                </a:cubicBezTo>
                <a:cubicBezTo>
                  <a:pt x="1182315" y="305328"/>
                  <a:pt x="1172328" y="308658"/>
                  <a:pt x="1164243" y="306755"/>
                </a:cubicBezTo>
                <a:cubicBezTo>
                  <a:pt x="1144268" y="301999"/>
                  <a:pt x="1124769" y="294390"/>
                  <a:pt x="1104794" y="287732"/>
                </a:cubicBezTo>
                <a:cubicBezTo>
                  <a:pt x="1108599" y="280598"/>
                  <a:pt x="1111928" y="268232"/>
                  <a:pt x="1116684" y="267281"/>
                </a:cubicBezTo>
                <a:cubicBezTo>
                  <a:pt x="1157109" y="263001"/>
                  <a:pt x="1197534" y="260147"/>
                  <a:pt x="1237959" y="257769"/>
                </a:cubicBezTo>
                <a:cubicBezTo>
                  <a:pt x="1256032" y="256818"/>
                  <a:pt x="1273629" y="257769"/>
                  <a:pt x="1301213" y="257769"/>
                </a:cubicBezTo>
                <a:cubicBezTo>
                  <a:pt x="1286470" y="229710"/>
                  <a:pt x="1277909" y="212113"/>
                  <a:pt x="1267446" y="192614"/>
                </a:cubicBezTo>
                <a:cubicBezTo>
                  <a:pt x="1282665" y="178822"/>
                  <a:pt x="1299310" y="164554"/>
                  <a:pt x="1314529" y="151237"/>
                </a:cubicBezTo>
                <a:cubicBezTo>
                  <a:pt x="1300262" y="148384"/>
                  <a:pt x="1280287" y="145055"/>
                  <a:pt x="1255556" y="140299"/>
                </a:cubicBezTo>
                <a:cubicBezTo>
                  <a:pt x="1260312" y="153140"/>
                  <a:pt x="1263641" y="160749"/>
                  <a:pt x="1270299" y="177870"/>
                </a:cubicBezTo>
                <a:cubicBezTo>
                  <a:pt x="1253178" y="162176"/>
                  <a:pt x="1243666" y="153615"/>
                  <a:pt x="1233679" y="144579"/>
                </a:cubicBezTo>
                <a:cubicBezTo>
                  <a:pt x="1256507" y="114141"/>
                  <a:pt x="1270299" y="68485"/>
                  <a:pt x="1321663" y="100825"/>
                </a:cubicBezTo>
                <a:cubicBezTo>
                  <a:pt x="1323565" y="102727"/>
                  <a:pt x="1325468" y="104630"/>
                  <a:pt x="1327370" y="107008"/>
                </a:cubicBezTo>
                <a:cubicBezTo>
                  <a:pt x="1335455" y="112239"/>
                  <a:pt x="1345918" y="123178"/>
                  <a:pt x="1350674" y="121275"/>
                </a:cubicBezTo>
                <a:cubicBezTo>
                  <a:pt x="1367795" y="113666"/>
                  <a:pt x="1382538" y="101301"/>
                  <a:pt x="1398709" y="91313"/>
                </a:cubicBezTo>
                <a:cubicBezTo>
                  <a:pt x="1427244" y="74192"/>
                  <a:pt x="1425342" y="60400"/>
                  <a:pt x="1395379" y="48035"/>
                </a:cubicBezTo>
                <a:lnTo>
                  <a:pt x="1396331" y="48986"/>
                </a:lnTo>
                <a:cubicBezTo>
                  <a:pt x="1435329" y="46608"/>
                  <a:pt x="1474327" y="43754"/>
                  <a:pt x="1509521" y="41852"/>
                </a:cubicBezTo>
                <a:cubicBezTo>
                  <a:pt x="1505241" y="36145"/>
                  <a:pt x="1496204" y="23304"/>
                  <a:pt x="1487168" y="10463"/>
                </a:cubicBezTo>
                <a:cubicBezTo>
                  <a:pt x="1490497" y="7134"/>
                  <a:pt x="1493827" y="3329"/>
                  <a:pt x="1497156" y="0"/>
                </a:cubicBezTo>
                <a:cubicBezTo>
                  <a:pt x="1514752" y="14268"/>
                  <a:pt x="1532825" y="28535"/>
                  <a:pt x="1550422" y="43279"/>
                </a:cubicBezTo>
                <a:cubicBezTo>
                  <a:pt x="1552324" y="44705"/>
                  <a:pt x="1550897" y="52315"/>
                  <a:pt x="1548519" y="55168"/>
                </a:cubicBezTo>
                <a:cubicBezTo>
                  <a:pt x="1529971" y="75143"/>
                  <a:pt x="1510948" y="94642"/>
                  <a:pt x="1492400" y="114617"/>
                </a:cubicBezTo>
                <a:cubicBezTo>
                  <a:pt x="1487168" y="120324"/>
                  <a:pt x="1484790" y="127934"/>
                  <a:pt x="1474327" y="146957"/>
                </a:cubicBezTo>
                <a:cubicBezTo>
                  <a:pt x="1468145" y="129836"/>
                  <a:pt x="1464816" y="120324"/>
                  <a:pt x="1461011" y="110337"/>
                </a:cubicBezTo>
                <a:cubicBezTo>
                  <a:pt x="1457206" y="113190"/>
                  <a:pt x="1453877" y="116044"/>
                  <a:pt x="1450072" y="118897"/>
                </a:cubicBezTo>
                <a:cubicBezTo>
                  <a:pt x="1454828" y="128885"/>
                  <a:pt x="1460060" y="139348"/>
                  <a:pt x="1464340" y="148860"/>
                </a:cubicBezTo>
                <a:cubicBezTo>
                  <a:pt x="1443414" y="167407"/>
                  <a:pt x="1422488" y="183578"/>
                  <a:pt x="1404891" y="202601"/>
                </a:cubicBezTo>
                <a:cubicBezTo>
                  <a:pt x="1400135" y="207357"/>
                  <a:pt x="1405367" y="221625"/>
                  <a:pt x="1406794" y="236844"/>
                </a:cubicBezTo>
                <a:cubicBezTo>
                  <a:pt x="1389672" y="233990"/>
                  <a:pt x="1371600" y="230661"/>
                  <a:pt x="1358284" y="228759"/>
                </a:cubicBezTo>
                <a:cubicBezTo>
                  <a:pt x="1347821" y="247307"/>
                  <a:pt x="1336882" y="265855"/>
                  <a:pt x="1326419" y="284403"/>
                </a:cubicBezTo>
                <a:cubicBezTo>
                  <a:pt x="1328797" y="285354"/>
                  <a:pt x="1331651" y="286780"/>
                  <a:pt x="1334028" y="287732"/>
                </a:cubicBezTo>
                <a:cubicBezTo>
                  <a:pt x="1330699" y="298670"/>
                  <a:pt x="1331175" y="313413"/>
                  <a:pt x="1324041" y="320547"/>
                </a:cubicBezTo>
                <a:cubicBezTo>
                  <a:pt x="1284092" y="360972"/>
                  <a:pt x="1242240" y="399971"/>
                  <a:pt x="1200388" y="439920"/>
                </a:cubicBezTo>
                <a:cubicBezTo>
                  <a:pt x="1213229" y="443249"/>
                  <a:pt x="1225118" y="446103"/>
                  <a:pt x="1237008" y="448481"/>
                </a:cubicBezTo>
                <a:cubicBezTo>
                  <a:pt x="1237008" y="450859"/>
                  <a:pt x="1237008" y="453237"/>
                  <a:pt x="1237008" y="455139"/>
                </a:cubicBezTo>
                <a:cubicBezTo>
                  <a:pt x="1227021" y="457517"/>
                  <a:pt x="1217509" y="459895"/>
                  <a:pt x="1204193" y="463224"/>
                </a:cubicBezTo>
                <a:cubicBezTo>
                  <a:pt x="1205144" y="473687"/>
                  <a:pt x="1205619" y="484626"/>
                  <a:pt x="1206570" y="495564"/>
                </a:cubicBezTo>
                <a:cubicBezTo>
                  <a:pt x="1203717" y="496991"/>
                  <a:pt x="1200863" y="498418"/>
                  <a:pt x="1198485" y="499369"/>
                </a:cubicBezTo>
                <a:cubicBezTo>
                  <a:pt x="1190400" y="490333"/>
                  <a:pt x="1182315" y="481297"/>
                  <a:pt x="1169950" y="467029"/>
                </a:cubicBezTo>
                <a:cubicBezTo>
                  <a:pt x="1158536" y="490808"/>
                  <a:pt x="1148073" y="512210"/>
                  <a:pt x="1136183" y="536941"/>
                </a:cubicBezTo>
                <a:cubicBezTo>
                  <a:pt x="1145219" y="548355"/>
                  <a:pt x="1158060" y="564525"/>
                  <a:pt x="1177559" y="588304"/>
                </a:cubicBezTo>
                <a:cubicBezTo>
                  <a:pt x="1141890" y="588304"/>
                  <a:pt x="1117160" y="588304"/>
                  <a:pt x="1091002" y="588304"/>
                </a:cubicBezTo>
                <a:cubicBezTo>
                  <a:pt x="1110501" y="607803"/>
                  <a:pt x="1118586" y="626827"/>
                  <a:pt x="1103368" y="651082"/>
                </a:cubicBezTo>
                <a:cubicBezTo>
                  <a:pt x="1085771" y="679617"/>
                  <a:pt x="1069601" y="709580"/>
                  <a:pt x="1051528" y="738115"/>
                </a:cubicBezTo>
                <a:cubicBezTo>
                  <a:pt x="1035358" y="763321"/>
                  <a:pt x="998738" y="759041"/>
                  <a:pt x="975910" y="728603"/>
                </a:cubicBezTo>
                <a:cubicBezTo>
                  <a:pt x="965922" y="744773"/>
                  <a:pt x="956410" y="759516"/>
                  <a:pt x="949277" y="771406"/>
                </a:cubicBezTo>
                <a:cubicBezTo>
                  <a:pt x="973056" y="776638"/>
                  <a:pt x="992555" y="781393"/>
                  <a:pt x="1012054" y="785674"/>
                </a:cubicBezTo>
                <a:cubicBezTo>
                  <a:pt x="1012054" y="789003"/>
                  <a:pt x="1011579" y="792332"/>
                  <a:pt x="1011579" y="795661"/>
                </a:cubicBezTo>
                <a:cubicBezTo>
                  <a:pt x="1000165" y="796137"/>
                  <a:pt x="988750" y="797088"/>
                  <a:pt x="977812" y="797564"/>
                </a:cubicBezTo>
                <a:cubicBezTo>
                  <a:pt x="981617" y="798990"/>
                  <a:pt x="984946" y="800893"/>
                  <a:pt x="988750" y="802319"/>
                </a:cubicBezTo>
                <a:cubicBezTo>
                  <a:pt x="982568" y="814209"/>
                  <a:pt x="975434" y="825623"/>
                  <a:pt x="970678" y="837989"/>
                </a:cubicBezTo>
                <a:cubicBezTo>
                  <a:pt x="968300" y="844171"/>
                  <a:pt x="972580" y="855110"/>
                  <a:pt x="968776" y="858915"/>
                </a:cubicBezTo>
                <a:cubicBezTo>
                  <a:pt x="958788" y="869378"/>
                  <a:pt x="946423" y="876987"/>
                  <a:pt x="935009" y="885548"/>
                </a:cubicBezTo>
                <a:cubicBezTo>
                  <a:pt x="928826" y="876987"/>
                  <a:pt x="921692" y="868902"/>
                  <a:pt x="916461" y="859390"/>
                </a:cubicBezTo>
                <a:cubicBezTo>
                  <a:pt x="911705" y="849878"/>
                  <a:pt x="909327" y="839415"/>
                  <a:pt x="905047" y="827526"/>
                </a:cubicBezTo>
                <a:cubicBezTo>
                  <a:pt x="885072" y="855585"/>
                  <a:pt x="867000" y="876987"/>
                  <a:pt x="853683" y="901242"/>
                </a:cubicBezTo>
                <a:cubicBezTo>
                  <a:pt x="837037" y="931204"/>
                  <a:pt x="862719" y="927875"/>
                  <a:pt x="883645" y="929302"/>
                </a:cubicBezTo>
                <a:cubicBezTo>
                  <a:pt x="875560" y="935009"/>
                  <a:pt x="870329" y="938338"/>
                  <a:pt x="869853" y="938814"/>
                </a:cubicBezTo>
                <a:cubicBezTo>
                  <a:pt x="877938" y="959264"/>
                  <a:pt x="885548" y="978763"/>
                  <a:pt x="893157" y="997787"/>
                </a:cubicBezTo>
                <a:cubicBezTo>
                  <a:pt x="874609" y="1003494"/>
                  <a:pt x="856537" y="1009676"/>
                  <a:pt x="837037" y="1015859"/>
                </a:cubicBezTo>
                <a:cubicBezTo>
                  <a:pt x="834660" y="993506"/>
                  <a:pt x="832757" y="977336"/>
                  <a:pt x="831330" y="961642"/>
                </a:cubicBezTo>
                <a:cubicBezTo>
                  <a:pt x="826574" y="962117"/>
                  <a:pt x="822294" y="962593"/>
                  <a:pt x="817538" y="963069"/>
                </a:cubicBezTo>
                <a:cubicBezTo>
                  <a:pt x="817538" y="990177"/>
                  <a:pt x="817538" y="1017286"/>
                  <a:pt x="817538" y="1045346"/>
                </a:cubicBezTo>
                <a:cubicBezTo>
                  <a:pt x="832282" y="1046772"/>
                  <a:pt x="844171" y="1047724"/>
                  <a:pt x="857488" y="1048675"/>
                </a:cubicBezTo>
                <a:cubicBezTo>
                  <a:pt x="847500" y="1065320"/>
                  <a:pt x="839415" y="1079113"/>
                  <a:pt x="830855" y="1093380"/>
                </a:cubicBezTo>
                <a:cubicBezTo>
                  <a:pt x="820867" y="1087673"/>
                  <a:pt x="809453" y="1083868"/>
                  <a:pt x="801368" y="1075783"/>
                </a:cubicBezTo>
                <a:cubicBezTo>
                  <a:pt x="791856" y="1066272"/>
                  <a:pt x="785674" y="1053906"/>
                  <a:pt x="775211" y="1038687"/>
                </a:cubicBezTo>
                <a:cubicBezTo>
                  <a:pt x="769028" y="1055333"/>
                  <a:pt x="763321" y="1071979"/>
                  <a:pt x="757138" y="1088149"/>
                </a:cubicBezTo>
                <a:cubicBezTo>
                  <a:pt x="760943" y="1086246"/>
                  <a:pt x="764748" y="1084344"/>
                  <a:pt x="768077" y="1082442"/>
                </a:cubicBezTo>
                <a:cubicBezTo>
                  <a:pt x="782345" y="1099087"/>
                  <a:pt x="797088" y="1115257"/>
                  <a:pt x="808978" y="1133805"/>
                </a:cubicBezTo>
                <a:cubicBezTo>
                  <a:pt x="809929" y="1135708"/>
                  <a:pt x="792808" y="1149500"/>
                  <a:pt x="780918" y="1160438"/>
                </a:cubicBezTo>
                <a:cubicBezTo>
                  <a:pt x="781869" y="1163292"/>
                  <a:pt x="784247" y="1173279"/>
                  <a:pt x="787576" y="1187547"/>
                </a:cubicBezTo>
                <a:cubicBezTo>
                  <a:pt x="767601" y="1187547"/>
                  <a:pt x="751431" y="1187547"/>
                  <a:pt x="744298" y="1187547"/>
                </a:cubicBezTo>
                <a:cubicBezTo>
                  <a:pt x="731457" y="1202766"/>
                  <a:pt x="724323" y="1218460"/>
                  <a:pt x="716713" y="1218460"/>
                </a:cubicBezTo>
                <a:cubicBezTo>
                  <a:pt x="680568" y="1219887"/>
                  <a:pt x="681520" y="1242240"/>
                  <a:pt x="683898" y="1267446"/>
                </a:cubicBezTo>
                <a:cubicBezTo>
                  <a:pt x="683898" y="1267446"/>
                  <a:pt x="683898" y="1265544"/>
                  <a:pt x="683898" y="1265544"/>
                </a:cubicBezTo>
                <a:cubicBezTo>
                  <a:pt x="692458" y="1285994"/>
                  <a:pt x="701019" y="1306920"/>
                  <a:pt x="709104" y="1327370"/>
                </a:cubicBezTo>
                <a:cubicBezTo>
                  <a:pt x="706250" y="1330699"/>
                  <a:pt x="702921" y="1333553"/>
                  <a:pt x="700068" y="1336882"/>
                </a:cubicBezTo>
                <a:cubicBezTo>
                  <a:pt x="682471" y="1328797"/>
                  <a:pt x="664398" y="1320236"/>
                  <a:pt x="647277" y="1312627"/>
                </a:cubicBezTo>
                <a:cubicBezTo>
                  <a:pt x="638241" y="1323090"/>
                  <a:pt x="629680" y="1333553"/>
                  <a:pt x="614937" y="1351150"/>
                </a:cubicBezTo>
                <a:cubicBezTo>
                  <a:pt x="637765" y="1349247"/>
                  <a:pt x="653936" y="1349723"/>
                  <a:pt x="668679" y="1345918"/>
                </a:cubicBezTo>
                <a:cubicBezTo>
                  <a:pt x="703397" y="1336406"/>
                  <a:pt x="706250" y="1356381"/>
                  <a:pt x="699592" y="1379685"/>
                </a:cubicBezTo>
                <a:cubicBezTo>
                  <a:pt x="694836" y="1396806"/>
                  <a:pt x="683422" y="1412025"/>
                  <a:pt x="673435" y="1427244"/>
                </a:cubicBezTo>
                <a:cubicBezTo>
                  <a:pt x="643473" y="1473376"/>
                  <a:pt x="646326" y="1486217"/>
                  <a:pt x="695312" y="1508570"/>
                </a:cubicBezTo>
                <a:cubicBezTo>
                  <a:pt x="672008" y="1565641"/>
                  <a:pt x="613986" y="1523789"/>
                  <a:pt x="573085" y="1551849"/>
                </a:cubicBezTo>
                <a:cubicBezTo>
                  <a:pt x="614937" y="1549946"/>
                  <a:pt x="633961" y="1559458"/>
                  <a:pt x="612084" y="1598932"/>
                </a:cubicBezTo>
                <a:cubicBezTo>
                  <a:pt x="600194" y="1620333"/>
                  <a:pt x="595438" y="1645540"/>
                  <a:pt x="586877" y="1672648"/>
                </a:cubicBezTo>
                <a:cubicBezTo>
                  <a:pt x="602096" y="1676928"/>
                  <a:pt x="617315" y="1681209"/>
                  <a:pt x="640619" y="1687392"/>
                </a:cubicBezTo>
                <a:cubicBezTo>
                  <a:pt x="626351" y="1696428"/>
                  <a:pt x="617315" y="1700708"/>
                  <a:pt x="609230" y="1706891"/>
                </a:cubicBezTo>
                <a:cubicBezTo>
                  <a:pt x="595914" y="1717354"/>
                  <a:pt x="584975" y="1732573"/>
                  <a:pt x="570232" y="1738755"/>
                </a:cubicBezTo>
                <a:cubicBezTo>
                  <a:pt x="548355" y="1747791"/>
                  <a:pt x="524100" y="1750169"/>
                  <a:pt x="500796" y="1755401"/>
                </a:cubicBezTo>
                <a:cubicBezTo>
                  <a:pt x="499844" y="1751596"/>
                  <a:pt x="498893" y="1747791"/>
                  <a:pt x="497942" y="1743511"/>
                </a:cubicBezTo>
                <a:cubicBezTo>
                  <a:pt x="490333" y="1753974"/>
                  <a:pt x="483199" y="1764913"/>
                  <a:pt x="472260" y="1780131"/>
                </a:cubicBezTo>
                <a:cubicBezTo>
                  <a:pt x="515063" y="1764913"/>
                  <a:pt x="535514" y="1800582"/>
                  <a:pt x="564049" y="1811045"/>
                </a:cubicBezTo>
                <a:cubicBezTo>
                  <a:pt x="630632" y="1835775"/>
                  <a:pt x="549781" y="1874774"/>
                  <a:pt x="588304" y="1898078"/>
                </a:cubicBezTo>
                <a:cubicBezTo>
                  <a:pt x="559293" y="1905211"/>
                  <a:pt x="537892" y="1910443"/>
                  <a:pt x="516490" y="1916150"/>
                </a:cubicBezTo>
                <a:cubicBezTo>
                  <a:pt x="515539" y="1920430"/>
                  <a:pt x="514588" y="1924711"/>
                  <a:pt x="513637" y="1928991"/>
                </a:cubicBezTo>
                <a:cubicBezTo>
                  <a:pt x="535038" y="1940405"/>
                  <a:pt x="556440" y="1952295"/>
                  <a:pt x="584024" y="1967038"/>
                </a:cubicBezTo>
                <a:cubicBezTo>
                  <a:pt x="552159" y="1976074"/>
                  <a:pt x="525051" y="1983684"/>
                  <a:pt x="495564" y="1992244"/>
                </a:cubicBezTo>
                <a:cubicBezTo>
                  <a:pt x="498893" y="2002232"/>
                  <a:pt x="502222" y="2013170"/>
                  <a:pt x="503649" y="2017451"/>
                </a:cubicBezTo>
                <a:cubicBezTo>
                  <a:pt x="514112" y="2008414"/>
                  <a:pt x="523624" y="2000329"/>
                  <a:pt x="538367" y="1987488"/>
                </a:cubicBezTo>
                <a:cubicBezTo>
                  <a:pt x="535514" y="2027438"/>
                  <a:pt x="533611" y="2056924"/>
                  <a:pt x="531709" y="2086887"/>
                </a:cubicBezTo>
                <a:cubicBezTo>
                  <a:pt x="531233" y="2091167"/>
                  <a:pt x="531709" y="2098301"/>
                  <a:pt x="529807" y="2098776"/>
                </a:cubicBezTo>
                <a:cubicBezTo>
                  <a:pt x="491759" y="2112093"/>
                  <a:pt x="499369" y="2148713"/>
                  <a:pt x="489382" y="2176297"/>
                </a:cubicBezTo>
                <a:cubicBezTo>
                  <a:pt x="487004" y="2182005"/>
                  <a:pt x="477967" y="2184858"/>
                  <a:pt x="473211" y="2190090"/>
                </a:cubicBezTo>
                <a:cubicBezTo>
                  <a:pt x="466553" y="2198650"/>
                  <a:pt x="460846" y="2208162"/>
                  <a:pt x="455139" y="2217198"/>
                </a:cubicBezTo>
                <a:cubicBezTo>
                  <a:pt x="464651" y="2215296"/>
                  <a:pt x="474638" y="2214345"/>
                  <a:pt x="484150" y="2211491"/>
                </a:cubicBezTo>
                <a:cubicBezTo>
                  <a:pt x="490808" y="2209589"/>
                  <a:pt x="496515" y="2205308"/>
                  <a:pt x="502698" y="2202455"/>
                </a:cubicBezTo>
                <a:cubicBezTo>
                  <a:pt x="506503" y="2204357"/>
                  <a:pt x="510307" y="2206735"/>
                  <a:pt x="514112" y="2208638"/>
                </a:cubicBezTo>
                <a:cubicBezTo>
                  <a:pt x="506503" y="2222430"/>
                  <a:pt x="501271" y="2246209"/>
                  <a:pt x="491284" y="2248112"/>
                </a:cubicBezTo>
                <a:cubicBezTo>
                  <a:pt x="460846" y="2254294"/>
                  <a:pt x="464175" y="2269037"/>
                  <a:pt x="471309" y="2290439"/>
                </a:cubicBezTo>
                <a:cubicBezTo>
                  <a:pt x="474638" y="2299951"/>
                  <a:pt x="472736" y="2311365"/>
                  <a:pt x="473687" y="2322779"/>
                </a:cubicBezTo>
                <a:cubicBezTo>
                  <a:pt x="479394" y="2321352"/>
                  <a:pt x="488430" y="2318499"/>
                  <a:pt x="496040" y="2316121"/>
                </a:cubicBezTo>
                <a:cubicBezTo>
                  <a:pt x="493186" y="2338474"/>
                  <a:pt x="490808" y="2358924"/>
                  <a:pt x="487004" y="2387935"/>
                </a:cubicBezTo>
                <a:cubicBezTo>
                  <a:pt x="482723" y="2395544"/>
                  <a:pt x="474163" y="2412190"/>
                  <a:pt x="465602" y="2428360"/>
                </a:cubicBezTo>
                <a:cubicBezTo>
                  <a:pt x="446578" y="2399349"/>
                  <a:pt x="431835" y="2401251"/>
                  <a:pt x="415665" y="2432640"/>
                </a:cubicBezTo>
                <a:cubicBezTo>
                  <a:pt x="432311" y="2447859"/>
                  <a:pt x="448956" y="2463078"/>
                  <a:pt x="473211" y="2485431"/>
                </a:cubicBezTo>
                <a:cubicBezTo>
                  <a:pt x="441823" y="2491613"/>
                  <a:pt x="422799" y="2495418"/>
                  <a:pt x="395215" y="2501125"/>
                </a:cubicBezTo>
                <a:cubicBezTo>
                  <a:pt x="407580" y="2517771"/>
                  <a:pt x="415665" y="2533465"/>
                  <a:pt x="424226" y="2549635"/>
                </a:cubicBezTo>
                <a:lnTo>
                  <a:pt x="424226" y="2549635"/>
                </a:lnTo>
                <a:close/>
                <a:moveTo>
                  <a:pt x="610181" y="3640162"/>
                </a:moveTo>
                <a:cubicBezTo>
                  <a:pt x="606377" y="3642064"/>
                  <a:pt x="603047" y="3643966"/>
                  <a:pt x="599243" y="3645869"/>
                </a:cubicBezTo>
                <a:cubicBezTo>
                  <a:pt x="619693" y="3709598"/>
                  <a:pt x="640619" y="3773327"/>
                  <a:pt x="662496" y="3841336"/>
                </a:cubicBezTo>
                <a:cubicBezTo>
                  <a:pt x="672959" y="3833251"/>
                  <a:pt x="680093" y="3827544"/>
                  <a:pt x="684849" y="3823739"/>
                </a:cubicBezTo>
                <a:cubicBezTo>
                  <a:pt x="647753" y="3762864"/>
                  <a:pt x="643473" y="3701988"/>
                  <a:pt x="664398" y="3638260"/>
                </a:cubicBezTo>
                <a:cubicBezTo>
                  <a:pt x="657265" y="3647771"/>
                  <a:pt x="650606" y="3657283"/>
                  <a:pt x="642521" y="3667746"/>
                </a:cubicBezTo>
                <a:cubicBezTo>
                  <a:pt x="630156" y="3656807"/>
                  <a:pt x="620169" y="3648722"/>
                  <a:pt x="610181" y="3640162"/>
                </a:cubicBezTo>
                <a:close/>
                <a:moveTo>
                  <a:pt x="6476577" y="5125903"/>
                </a:moveTo>
                <a:cubicBezTo>
                  <a:pt x="6478004" y="5129233"/>
                  <a:pt x="6478955" y="5133037"/>
                  <a:pt x="6480382" y="5136367"/>
                </a:cubicBezTo>
                <a:cubicBezTo>
                  <a:pt x="6486089" y="5128281"/>
                  <a:pt x="6495601" y="5120196"/>
                  <a:pt x="6496552" y="5111636"/>
                </a:cubicBezTo>
                <a:cubicBezTo>
                  <a:pt x="6499881" y="5074540"/>
                  <a:pt x="6510819" y="5045529"/>
                  <a:pt x="6552196" y="5036017"/>
                </a:cubicBezTo>
                <a:cubicBezTo>
                  <a:pt x="6557903" y="5034590"/>
                  <a:pt x="6561708" y="5022225"/>
                  <a:pt x="6568366" y="5011286"/>
                </a:cubicBezTo>
                <a:cubicBezTo>
                  <a:pt x="6538879" y="5017469"/>
                  <a:pt x="6517953" y="5022225"/>
                  <a:pt x="6497027" y="5026505"/>
                </a:cubicBezTo>
                <a:cubicBezTo>
                  <a:pt x="6490369" y="5059321"/>
                  <a:pt x="6483711" y="5092612"/>
                  <a:pt x="6476577" y="5125903"/>
                </a:cubicBezTo>
                <a:close/>
                <a:moveTo>
                  <a:pt x="559293" y="1162341"/>
                </a:moveTo>
                <a:cubicBezTo>
                  <a:pt x="557866" y="1167572"/>
                  <a:pt x="556440" y="1173279"/>
                  <a:pt x="555013" y="1178511"/>
                </a:cubicBezTo>
                <a:cubicBezTo>
                  <a:pt x="572134" y="1194205"/>
                  <a:pt x="588780" y="1209900"/>
                  <a:pt x="605901" y="1225594"/>
                </a:cubicBezTo>
                <a:cubicBezTo>
                  <a:pt x="610657" y="1223216"/>
                  <a:pt x="615413" y="1220838"/>
                  <a:pt x="620644" y="1218936"/>
                </a:cubicBezTo>
                <a:cubicBezTo>
                  <a:pt x="616840" y="1201339"/>
                  <a:pt x="618266" y="1178986"/>
                  <a:pt x="607803" y="1168048"/>
                </a:cubicBezTo>
                <a:cubicBezTo>
                  <a:pt x="598767" y="1159012"/>
                  <a:pt x="575939" y="1163767"/>
                  <a:pt x="559293" y="1162341"/>
                </a:cubicBezTo>
                <a:close/>
                <a:moveTo>
                  <a:pt x="907425" y="643948"/>
                </a:moveTo>
                <a:cubicBezTo>
                  <a:pt x="906473" y="647753"/>
                  <a:pt x="905522" y="651558"/>
                  <a:pt x="904096" y="655362"/>
                </a:cubicBezTo>
                <a:cubicBezTo>
                  <a:pt x="925497" y="662021"/>
                  <a:pt x="946899" y="668203"/>
                  <a:pt x="970203" y="675337"/>
                </a:cubicBezTo>
                <a:cubicBezTo>
                  <a:pt x="974483" y="655362"/>
                  <a:pt x="978288" y="635388"/>
                  <a:pt x="984946" y="604474"/>
                </a:cubicBezTo>
                <a:cubicBezTo>
                  <a:pt x="952130" y="621120"/>
                  <a:pt x="929777" y="632534"/>
                  <a:pt x="907425" y="643948"/>
                </a:cubicBezTo>
                <a:close/>
                <a:moveTo>
                  <a:pt x="1069125" y="652033"/>
                </a:moveTo>
                <a:cubicBezTo>
                  <a:pt x="1032029" y="632058"/>
                  <a:pt x="1016810" y="656789"/>
                  <a:pt x="1005872" y="685324"/>
                </a:cubicBezTo>
                <a:cubicBezTo>
                  <a:pt x="1004445" y="689129"/>
                  <a:pt x="1013006" y="697214"/>
                  <a:pt x="1016810" y="703397"/>
                </a:cubicBezTo>
                <a:cubicBezTo>
                  <a:pt x="1037736" y="690080"/>
                  <a:pt x="1080064" y="697690"/>
                  <a:pt x="1069125" y="652033"/>
                </a:cubicBezTo>
                <a:close/>
                <a:moveTo>
                  <a:pt x="399971" y="1678355"/>
                </a:moveTo>
                <a:cubicBezTo>
                  <a:pt x="418519" y="1678355"/>
                  <a:pt x="434213" y="1678355"/>
                  <a:pt x="452761" y="1678355"/>
                </a:cubicBezTo>
                <a:cubicBezTo>
                  <a:pt x="428030" y="1618907"/>
                  <a:pt x="401873" y="1678831"/>
                  <a:pt x="370484" y="1668368"/>
                </a:cubicBezTo>
                <a:cubicBezTo>
                  <a:pt x="379045" y="1693574"/>
                  <a:pt x="385227" y="1711646"/>
                  <a:pt x="391410" y="1729243"/>
                </a:cubicBezTo>
                <a:cubicBezTo>
                  <a:pt x="394264" y="1728292"/>
                  <a:pt x="397117" y="1727341"/>
                  <a:pt x="399971" y="1726390"/>
                </a:cubicBezTo>
                <a:cubicBezTo>
                  <a:pt x="399971" y="1710695"/>
                  <a:pt x="399971" y="1695001"/>
                  <a:pt x="399971" y="1678355"/>
                </a:cubicBezTo>
                <a:close/>
                <a:moveTo>
                  <a:pt x="6772869" y="4685032"/>
                </a:moveTo>
                <a:cubicBezTo>
                  <a:pt x="6772394" y="4689312"/>
                  <a:pt x="6771918" y="4694068"/>
                  <a:pt x="6771443" y="4698348"/>
                </a:cubicBezTo>
                <a:cubicBezTo>
                  <a:pt x="6790942" y="4705007"/>
                  <a:pt x="6809965" y="4711665"/>
                  <a:pt x="6831367" y="4718799"/>
                </a:cubicBezTo>
                <a:cubicBezTo>
                  <a:pt x="6835172" y="4702629"/>
                  <a:pt x="6838501" y="4686934"/>
                  <a:pt x="6841830" y="4671716"/>
                </a:cubicBezTo>
                <a:cubicBezTo>
                  <a:pt x="6819002" y="4676471"/>
                  <a:pt x="6796173" y="4680752"/>
                  <a:pt x="6772869" y="4685032"/>
                </a:cubicBezTo>
                <a:close/>
                <a:moveTo>
                  <a:pt x="825148" y="4085789"/>
                </a:moveTo>
                <a:cubicBezTo>
                  <a:pt x="820867" y="4083411"/>
                  <a:pt x="816587" y="4081033"/>
                  <a:pt x="812782" y="4078180"/>
                </a:cubicBezTo>
                <a:cubicBezTo>
                  <a:pt x="798515" y="4091496"/>
                  <a:pt x="783771" y="4104813"/>
                  <a:pt x="760468" y="4126214"/>
                </a:cubicBezTo>
                <a:cubicBezTo>
                  <a:pt x="783296" y="4132873"/>
                  <a:pt x="806600" y="4141433"/>
                  <a:pt x="807551" y="4139531"/>
                </a:cubicBezTo>
                <a:cubicBezTo>
                  <a:pt x="815636" y="4122885"/>
                  <a:pt x="819916" y="4103862"/>
                  <a:pt x="825148" y="4085789"/>
                </a:cubicBezTo>
                <a:close/>
                <a:moveTo>
                  <a:pt x="6682507" y="4836745"/>
                </a:moveTo>
                <a:cubicBezTo>
                  <a:pt x="6678227" y="4841025"/>
                  <a:pt x="6673947" y="4845306"/>
                  <a:pt x="6669666" y="4850062"/>
                </a:cubicBezTo>
                <a:cubicBezTo>
                  <a:pt x="6677276" y="4863854"/>
                  <a:pt x="6684410" y="4878121"/>
                  <a:pt x="6692970" y="4894291"/>
                </a:cubicBezTo>
                <a:cubicBezTo>
                  <a:pt x="6704860" y="4889060"/>
                  <a:pt x="6716750" y="4883829"/>
                  <a:pt x="6728640" y="4878121"/>
                </a:cubicBezTo>
                <a:cubicBezTo>
                  <a:pt x="6730066" y="4873841"/>
                  <a:pt x="6731493" y="4869085"/>
                  <a:pt x="6732920" y="4864805"/>
                </a:cubicBezTo>
                <a:cubicBezTo>
                  <a:pt x="6716274" y="4855293"/>
                  <a:pt x="6699153" y="4845781"/>
                  <a:pt x="6682507" y="4836745"/>
                </a:cubicBezTo>
                <a:close/>
              </a:path>
            </a:pathLst>
          </a:custGeom>
          <a:solidFill>
            <a:schemeClr val="accent1"/>
          </a:solidFill>
          <a:ln w="4754" cap="flat">
            <a:noFill/>
            <a:miter/>
          </a:ln>
        </p:spPr>
        <p:txBody>
          <a:bodyPr vert="horz" wrap="square" lIns="91440" tIns="45720" rIns="91440" bIns="45720" rtlCol="0" anchor="ctr"/>
          <a:p>
            <a:pPr algn="l">
              <a:lnSpc>
                <a:spcPct val="110000"/>
              </a:lnSpc>
            </a:pPr>
            <a:endParaRPr kumimoji="1" lang="zh-CN" altLang="en-US"/>
          </a:p>
        </p:txBody>
      </p:sp>
      <p:sp>
        <p:nvSpPr>
          <p:cNvPr id="5" name="标题 1"/>
          <p:cNvSpPr txBox="1"/>
          <p:nvPr>
            <p:custDataLst>
              <p:tags r:id="rId4"/>
            </p:custDataLst>
          </p:nvPr>
        </p:nvSpPr>
        <p:spPr>
          <a:xfrm>
            <a:off x="396240" y="651237"/>
            <a:ext cx="4495800" cy="463413"/>
          </a:xfrm>
          <a:prstGeom prst="rect">
            <a:avLst/>
          </a:prstGeom>
          <a:noFill/>
          <a:ln w="12700" cap="sq">
            <a:noFill/>
            <a:miter/>
          </a:ln>
        </p:spPr>
        <p:txBody>
          <a:bodyPr vert="horz" wrap="square" lIns="0" tIns="0" rIns="0" bIns="0" rtlCol="0" anchor="b"/>
          <a:p>
            <a:pPr algn="l">
              <a:lnSpc>
                <a:spcPct val="110000"/>
              </a:lnSpc>
            </a:pPr>
            <a:r>
              <a:rPr kumimoji="1" lang="zh-CN" altLang="en-US"/>
              <a:t>功能描述</a:t>
            </a:r>
            <a:endParaRPr kumimoji="1" lang="zh-CN" altLang="en-US"/>
          </a:p>
        </p:txBody>
      </p:sp>
      <p:sp>
        <p:nvSpPr>
          <p:cNvPr id="17" name="标题 1"/>
          <p:cNvSpPr txBox="1"/>
          <p:nvPr>
            <p:custDataLst>
              <p:tags r:id="rId5"/>
            </p:custDataLst>
          </p:nvPr>
        </p:nvSpPr>
        <p:spPr>
          <a:xfrm>
            <a:off x="107950" y="1151890"/>
            <a:ext cx="3855085" cy="3176270"/>
          </a:xfrm>
          <a:prstGeom prst="rect">
            <a:avLst/>
          </a:prstGeom>
          <a:noFill/>
          <a:ln cap="sq">
            <a:noFill/>
          </a:ln>
        </p:spPr>
        <p:txBody>
          <a:bodyPr vert="horz" wrap="square" lIns="0" tIns="0" rIns="0" bIns="0" rtlCol="0" anchor="t"/>
          <a:p>
            <a:pPr algn="l">
              <a:lnSpc>
                <a:spcPct val="150000"/>
              </a:lnSpc>
            </a:pPr>
            <a:endPar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30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1</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本模块通过可视化展示当前仓库的语言占比。</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30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2</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根据语言占比进行合理的技术选型。</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300000"/>
              </a:lnSpc>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3</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分析项目技术栈，预测技术发展趋势。</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p:txBody>
      </p:sp>
      <p:pic>
        <p:nvPicPr>
          <p:cNvPr id="11" name="图片 10"/>
          <p:cNvPicPr>
            <a:picLocks noChangeAspect="1"/>
          </p:cNvPicPr>
          <p:nvPr/>
        </p:nvPicPr>
        <p:blipFill>
          <a:blip r:embed="rId6"/>
          <a:stretch>
            <a:fillRect/>
          </a:stretch>
        </p:blipFill>
        <p:spPr>
          <a:xfrm>
            <a:off x="4500245" y="1593850"/>
            <a:ext cx="4372610" cy="158559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3"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TextBox 10"/>
          <p:cNvSpPr txBox="1"/>
          <p:nvPr/>
        </p:nvSpPr>
        <p:spPr>
          <a:xfrm>
            <a:off x="1619994" y="3005020"/>
            <a:ext cx="2938780" cy="521970"/>
          </a:xfrm>
          <a:prstGeom prst="rect">
            <a:avLst/>
          </a:prstGeom>
          <a:noFill/>
        </p:spPr>
        <p:txBody>
          <a:bodyPr wrap="none" rtlCol="0">
            <a:spAutoFit/>
          </a:bodyPr>
          <a:lstStyle/>
          <a:p>
            <a:r>
              <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rPr>
              <a:t>数据清洗</a:t>
            </a:r>
            <a:r>
              <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rPr>
              <a:t>与分析</a:t>
            </a:r>
            <a:endPar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TextBox 21"/>
          <p:cNvSpPr txBox="1"/>
          <p:nvPr>
            <p:custDataLst>
              <p:tags r:id="rId3"/>
            </p:custDataLst>
          </p:nvPr>
        </p:nvSpPr>
        <p:spPr>
          <a:xfrm>
            <a:off x="1199888" y="1306180"/>
            <a:ext cx="2362200" cy="1861185"/>
          </a:xfrm>
          <a:prstGeom prst="rect">
            <a:avLst/>
          </a:prstGeom>
          <a:noFill/>
        </p:spPr>
        <p:txBody>
          <a:bodyPr wrap="none" rtlCol="0">
            <a:spAutoFit/>
          </a:bodyPr>
          <a:lstStyle>
            <a:defPPr>
              <a:defRPr lang="zh-CN"/>
            </a:defPPr>
            <a:lvl1pPr algn="ctr">
              <a:defRPr sz="11500" spc="300">
                <a:solidFill>
                  <a:schemeClr val="bg1"/>
                </a:solidFill>
                <a:latin typeface="Agency FB" panose="020B0503020202020204" pitchFamily="34" charset="0"/>
                <a:ea typeface="+mn-ea"/>
                <a:cs typeface="+mn-ea"/>
              </a:defRPr>
            </a:lvl1pPr>
          </a:lstStyle>
          <a:p>
            <a:r>
              <a:rPr lang="en-US" altLang="zh-CN" dirty="0">
                <a:solidFill>
                  <a:schemeClr val="tx1"/>
                </a:solidFill>
                <a:latin typeface="微软雅黑" panose="020B0503020204020204" pitchFamily="34" charset="-122"/>
                <a:ea typeface="微软雅黑" panose="020B0503020204020204" pitchFamily="34" charset="-122"/>
                <a:sym typeface="+mn-lt"/>
              </a:rPr>
              <a:t>03.</a:t>
            </a:r>
            <a:endParaRPr lang="en-US" altLang="zh-CN" dirty="0">
              <a:solidFill>
                <a:schemeClr val="tx1"/>
              </a:solidFill>
              <a:latin typeface="微软雅黑" panose="020B0503020204020204" pitchFamily="34" charset="-122"/>
              <a:ea typeface="微软雅黑" panose="020B0503020204020204" pitchFamily="34" charset="-122"/>
              <a:sym typeface="+mn-lt"/>
            </a:endParaRPr>
          </a:p>
        </p:txBody>
      </p:sp>
      <p:pic>
        <p:nvPicPr>
          <p:cNvPr id="9" name="图片 8"/>
          <p:cNvPicPr>
            <a:picLocks noChangeAspect="1"/>
          </p:cNvPicPr>
          <p:nvPr/>
        </p:nvPicPr>
        <p:blipFill rotWithShape="1">
          <a:blip r:embed="rId4"/>
          <a:srcRect r="50177"/>
          <a:stretch>
            <a:fillRect/>
          </a:stretch>
        </p:blipFill>
        <p:spPr>
          <a:xfrm rot="19570315" flipH="1">
            <a:off x="4358387" y="-578903"/>
            <a:ext cx="4711876" cy="5319748"/>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bldLst>
      <p:bldP spid="6" grpId="0"/>
      <p:bldP spid="6" grpId="1"/>
      <p:bldP spid="8" grpId="0"/>
      <p:bldP spid="8" grpId="1"/>
      <p:bldP spid="8"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90417" y="0"/>
            <a:ext cx="8959991" cy="5039995"/>
          </a:xfrm>
          <a:prstGeom prst="rect">
            <a:avLst/>
          </a:prstGeom>
          <a:solidFill>
            <a:schemeClr val="bg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4" name="标题 1"/>
          <p:cNvSpPr txBox="1"/>
          <p:nvPr/>
        </p:nvSpPr>
        <p:spPr>
          <a:xfrm>
            <a:off x="539470" y="4004507"/>
            <a:ext cx="661605" cy="661603"/>
          </a:xfrm>
          <a:prstGeom prst="ellipse">
            <a:avLst/>
          </a:prstGeom>
          <a:solidFill>
            <a:schemeClr val="accent2"/>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5" name="标题 1"/>
          <p:cNvSpPr txBox="1"/>
          <p:nvPr/>
        </p:nvSpPr>
        <p:spPr>
          <a:xfrm>
            <a:off x="828342" y="2375902"/>
            <a:ext cx="843055" cy="843055"/>
          </a:xfrm>
          <a:prstGeom prst="ellipse">
            <a:avLst/>
          </a:prstGeom>
          <a:solidFill>
            <a:schemeClr val="accent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6" name="标题 1"/>
          <p:cNvSpPr txBox="1"/>
          <p:nvPr/>
        </p:nvSpPr>
        <p:spPr>
          <a:xfrm>
            <a:off x="1620195" y="1151688"/>
            <a:ext cx="3595074" cy="340566"/>
          </a:xfrm>
          <a:prstGeom prst="rect">
            <a:avLst/>
          </a:prstGeom>
          <a:noFill/>
          <a:ln w="12700" cap="sq">
            <a:noFill/>
            <a:miter/>
          </a:ln>
        </p:spPr>
        <p:txBody>
          <a:bodyPr vert="horz" wrap="square" lIns="0" tIns="0" rIns="0" bIns="0" rtlCol="0" anchor="b"/>
          <a:lstStyle/>
          <a:p>
            <a:pPr algn="l">
              <a:lnSpc>
                <a:spcPct val="110000"/>
              </a:lnSpc>
            </a:pPr>
            <a:r>
              <a:rPr kumimoji="1" lang="en-US" altLang="zh-CN" sz="1400">
                <a:ln w="12700">
                  <a:noFill/>
                </a:ln>
                <a:solidFill>
                  <a:srgbClr val="0D9FD5">
                    <a:alpha val="100000"/>
                  </a:srgbClr>
                </a:solidFill>
                <a:latin typeface="Source Han Sans CN Bold" panose="020B0800000000000000" charset="-122"/>
                <a:ea typeface="Source Han Sans CN Bold" panose="020B0800000000000000" charset="-122"/>
                <a:cs typeface="Source Han Sans CN Bold" panose="020B0800000000000000" charset="-122"/>
              </a:rPr>
              <a:t>2015-2023 年 GitHub 日志数据</a:t>
            </a:r>
            <a:endParaRPr kumimoji="1" lang="en-US" altLang="zh-CN" sz="1400">
              <a:ln w="12700">
                <a:noFill/>
              </a:ln>
              <a:solidFill>
                <a:srgbClr val="0D9FD5">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7" name="标题 1"/>
          <p:cNvSpPr txBox="1"/>
          <p:nvPr/>
        </p:nvSpPr>
        <p:spPr>
          <a:xfrm>
            <a:off x="1623695" y="1511935"/>
            <a:ext cx="4822190" cy="654050"/>
          </a:xfrm>
          <a:prstGeom prst="rect">
            <a:avLst/>
          </a:prstGeom>
          <a:noFill/>
          <a:ln cap="sq">
            <a:noFill/>
          </a:ln>
        </p:spPr>
        <p:txBody>
          <a:bodyPr vert="horz" wrap="square" lIns="0" tIns="0" rIns="0" bIns="0" rtlCol="0" anchor="t"/>
          <a:lstStyle/>
          <a:p>
            <a:pPr algn="l">
              <a:lnSpc>
                <a:spcPct val="150000"/>
              </a:lnSpc>
            </a:pPr>
            <a:r>
              <a:rPr kumimoji="1" lang="en-US" altLang="zh-CN" sz="12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rPr>
              <a:t>     为分析提供丰富数据源，确保分析的全面性。
     长时间的数据积累，为趋势分析提供基础。</a:t>
            </a:r>
            <a:endParaRPr kumimoji="1" lang="en-US" altLang="zh-CN" sz="12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p:txBody>
      </p:sp>
      <p:sp>
        <p:nvSpPr>
          <p:cNvPr id="8" name="标题 1"/>
          <p:cNvSpPr txBox="1"/>
          <p:nvPr/>
        </p:nvSpPr>
        <p:spPr>
          <a:xfrm>
            <a:off x="2268117" y="2461145"/>
            <a:ext cx="3595074" cy="340566"/>
          </a:xfrm>
          <a:prstGeom prst="rect">
            <a:avLst/>
          </a:prstGeom>
          <a:noFill/>
          <a:ln w="12700" cap="sq">
            <a:noFill/>
            <a:miter/>
          </a:ln>
        </p:spPr>
        <p:txBody>
          <a:bodyPr vert="horz" wrap="square" lIns="0" tIns="0" rIns="0" bIns="0" rtlCol="0" anchor="b"/>
          <a:lstStyle/>
          <a:p>
            <a:pPr algn="l">
              <a:lnSpc>
                <a:spcPct val="110000"/>
              </a:lnSpc>
              <a:buClrTx/>
              <a:buSzTx/>
              <a:buFontTx/>
            </a:pPr>
            <a:r>
              <a:rPr kumimoji="1" lang="en-US" altLang="zh-CN" sz="1400">
                <a:ln w="12700">
                  <a:noFill/>
                </a:ln>
                <a:solidFill>
                  <a:srgbClr val="0D9FD5">
                    <a:alpha val="100000"/>
                  </a:srgbClr>
                </a:solidFill>
                <a:latin typeface="Source Han Sans CN Bold" panose="020B0800000000000000" charset="-122"/>
                <a:ea typeface="Source Han Sans CN Bold" panose="020B0800000000000000" charset="-122"/>
                <a:cs typeface="Source Han Sans CN Bold" panose="020B0800000000000000" charset="-122"/>
              </a:rPr>
              <a:t>使用 Spark 进行数据清洗</a:t>
            </a:r>
            <a:endParaRPr kumimoji="1" lang="en-US" altLang="zh-CN" sz="1400">
              <a:ln w="12700">
                <a:noFill/>
              </a:ln>
              <a:solidFill>
                <a:srgbClr val="0D9FD5">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9" name="标题 1"/>
          <p:cNvSpPr txBox="1"/>
          <p:nvPr/>
        </p:nvSpPr>
        <p:spPr>
          <a:xfrm>
            <a:off x="2484120" y="2880360"/>
            <a:ext cx="4293870" cy="654050"/>
          </a:xfrm>
          <a:prstGeom prst="rect">
            <a:avLst/>
          </a:prstGeom>
          <a:noFill/>
          <a:ln cap="sq">
            <a:noFill/>
          </a:ln>
        </p:spPr>
        <p:txBody>
          <a:bodyPr vert="horz" wrap="square" lIns="0" tIns="0" rIns="0" bIns="0" rtlCol="0" anchor="t"/>
          <a:lstStyle/>
          <a:p>
            <a:pPr algn="l">
              <a:lnSpc>
                <a:spcPct val="150000"/>
              </a:lnSpc>
              <a:buClrTx/>
              <a:buSzTx/>
              <a:buFontTx/>
            </a:pPr>
            <a:r>
              <a:rPr kumimoji="1" lang="en-US" altLang="zh-CN" sz="12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rPr>
              <a:t>确保数据质量，去除重复数据，填充缺失值，纠正错误数据。
数据清洗是数据分析的重要步骤。</a:t>
            </a:r>
            <a:endParaRPr kumimoji="1" lang="en-US" altLang="zh-CN" sz="12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p:txBody>
      </p:sp>
      <p:sp>
        <p:nvSpPr>
          <p:cNvPr id="10" name="标题 1"/>
          <p:cNvSpPr txBox="1"/>
          <p:nvPr/>
        </p:nvSpPr>
        <p:spPr>
          <a:xfrm>
            <a:off x="2412675" y="3770528"/>
            <a:ext cx="3595074" cy="340566"/>
          </a:xfrm>
          <a:prstGeom prst="rect">
            <a:avLst/>
          </a:prstGeom>
          <a:noFill/>
          <a:ln w="12700" cap="sq">
            <a:noFill/>
            <a:miter/>
          </a:ln>
        </p:spPr>
        <p:txBody>
          <a:bodyPr vert="horz" wrap="square" lIns="0" tIns="0" rIns="0" bIns="0" rtlCol="0" anchor="b"/>
          <a:lstStyle/>
          <a:p>
            <a:pPr algn="l">
              <a:lnSpc>
                <a:spcPct val="110000"/>
              </a:lnSpc>
            </a:pPr>
            <a:r>
              <a:rPr kumimoji="1" lang="en-US" altLang="zh-CN" sz="1400">
                <a:ln w="12700">
                  <a:noFill/>
                </a:ln>
                <a:solidFill>
                  <a:srgbClr val="0D9FD5">
                    <a:alpha val="100000"/>
                  </a:srgbClr>
                </a:solidFill>
                <a:latin typeface="Source Han Sans CN Bold" panose="020B0800000000000000" charset="-122"/>
                <a:ea typeface="Source Han Sans CN Bold" panose="020B0800000000000000" charset="-122"/>
                <a:cs typeface="Source Han Sans CN Bold" panose="020B0800000000000000" charset="-122"/>
              </a:rPr>
              <a:t>提取相关数据</a:t>
            </a:r>
            <a:endParaRPr kumimoji="1" lang="en-US" altLang="zh-CN" sz="1400">
              <a:ln w="12700">
                <a:noFill/>
              </a:ln>
              <a:solidFill>
                <a:srgbClr val="0D9FD5">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1" name="标题 1"/>
          <p:cNvSpPr txBox="1"/>
          <p:nvPr/>
        </p:nvSpPr>
        <p:spPr>
          <a:xfrm>
            <a:off x="2700020" y="4131310"/>
            <a:ext cx="5040630" cy="654050"/>
          </a:xfrm>
          <a:prstGeom prst="rect">
            <a:avLst/>
          </a:prstGeom>
          <a:noFill/>
          <a:ln cap="sq">
            <a:noFill/>
          </a:ln>
        </p:spPr>
        <p:txBody>
          <a:bodyPr vert="horz" wrap="square" lIns="0" tIns="0" rIns="0" bIns="0" rtlCol="0" anchor="t"/>
          <a:lstStyle/>
          <a:p>
            <a:pPr algn="l">
              <a:lnSpc>
                <a:spcPct val="150000"/>
              </a:lnSpc>
              <a:buClrTx/>
              <a:buSzTx/>
              <a:buFontTx/>
            </a:pPr>
            <a:r>
              <a:rPr kumimoji="1" lang="en-US" altLang="zh-CN" sz="12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rPr>
              <a:t>包括</a:t>
            </a:r>
            <a:r>
              <a:rPr kumimoji="1" lang="en-US" altLang="zh-CN" sz="12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sym typeface="+mn-ea"/>
              </a:rPr>
              <a:t>仓库网络图、</a:t>
            </a:r>
            <a:r>
              <a:rPr kumimoji="1" lang="en-US" altLang="zh-CN" sz="12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rPr>
              <a:t>贡献者数据、Issue 数据、Pull 请求动态等关键数据。
通过数据提取，为分析提供精确的数据支持。</a:t>
            </a:r>
            <a:endParaRPr kumimoji="1" lang="en-US" altLang="zh-CN" sz="12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p:txBody>
      </p:sp>
      <p:sp>
        <p:nvSpPr>
          <p:cNvPr id="12" name="标题 1"/>
          <p:cNvSpPr txBox="1"/>
          <p:nvPr/>
        </p:nvSpPr>
        <p:spPr>
          <a:xfrm>
            <a:off x="395960" y="1079879"/>
            <a:ext cx="661605" cy="661603"/>
          </a:xfrm>
          <a:prstGeom prst="ellipse">
            <a:avLst/>
          </a:prstGeom>
          <a:solidFill>
            <a:schemeClr val="accent2"/>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3" name="标题 1"/>
          <p:cNvSpPr txBox="1"/>
          <p:nvPr/>
        </p:nvSpPr>
        <p:spPr>
          <a:xfrm rot="8100000">
            <a:off x="6566454" y="1439027"/>
            <a:ext cx="2848506" cy="2832305"/>
          </a:xfrm>
          <a:custGeom>
            <a:avLst/>
            <a:gdLst>
              <a:gd name="connsiteX0" fmla="*/ 2180703 w 6517785"/>
              <a:gd name="connsiteY0" fmla="*/ 6458805 h 6858000"/>
              <a:gd name="connsiteX1" fmla="*/ 2150711 w 6517785"/>
              <a:gd name="connsiteY1" fmla="*/ 6472234 h 6858000"/>
              <a:gd name="connsiteX2" fmla="*/ 2086697 w 6517785"/>
              <a:gd name="connsiteY2" fmla="*/ 6441346 h 6858000"/>
              <a:gd name="connsiteX3" fmla="*/ 2120270 w 6517785"/>
              <a:gd name="connsiteY3" fmla="*/ 6425231 h 6858000"/>
              <a:gd name="connsiteX4" fmla="*/ 2088935 w 6517785"/>
              <a:gd name="connsiteY4" fmla="*/ 6392552 h 6858000"/>
              <a:gd name="connsiteX5" fmla="*/ 2015968 w 6517785"/>
              <a:gd name="connsiteY5" fmla="*/ 6391210 h 6858000"/>
              <a:gd name="connsiteX6" fmla="*/ 1963145 w 6517785"/>
              <a:gd name="connsiteY6" fmla="*/ 6398820 h 6858000"/>
              <a:gd name="connsiteX7" fmla="*/ 2014625 w 6517785"/>
              <a:gd name="connsiteY7" fmla="*/ 6373304 h 6858000"/>
              <a:gd name="connsiteX8" fmla="*/ 1977918 w 6517785"/>
              <a:gd name="connsiteY8" fmla="*/ 6340625 h 6858000"/>
              <a:gd name="connsiteX9" fmla="*/ 1923752 w 6517785"/>
              <a:gd name="connsiteY9" fmla="*/ 6409116 h 6858000"/>
              <a:gd name="connsiteX10" fmla="*/ 1911218 w 6517785"/>
              <a:gd name="connsiteY10" fmla="*/ 6406430 h 6858000"/>
              <a:gd name="connsiteX11" fmla="*/ 1901369 w 6517785"/>
              <a:gd name="connsiteY11" fmla="*/ 6342416 h 6858000"/>
              <a:gd name="connsiteX12" fmla="*/ 1928676 w 6517785"/>
              <a:gd name="connsiteY12" fmla="*/ 6351369 h 6858000"/>
              <a:gd name="connsiteX13" fmla="*/ 1885254 w 6517785"/>
              <a:gd name="connsiteY13" fmla="*/ 6302575 h 6858000"/>
              <a:gd name="connsiteX14" fmla="*/ 1857500 w 6517785"/>
              <a:gd name="connsiteY14" fmla="*/ 6327643 h 6858000"/>
              <a:gd name="connsiteX15" fmla="*/ 1882568 w 6517785"/>
              <a:gd name="connsiteY15" fmla="*/ 6334806 h 6858000"/>
              <a:gd name="connsiteX16" fmla="*/ 1871825 w 6517785"/>
              <a:gd name="connsiteY16" fmla="*/ 6350921 h 6858000"/>
              <a:gd name="connsiteX17" fmla="*/ 1746483 w 6517785"/>
              <a:gd name="connsiteY17" fmla="*/ 6297651 h 6858000"/>
              <a:gd name="connsiteX18" fmla="*/ 1817211 w 6517785"/>
              <a:gd name="connsiteY18" fmla="*/ 6277954 h 6858000"/>
              <a:gd name="connsiteX19" fmla="*/ 1820345 w 6517785"/>
              <a:gd name="connsiteY19" fmla="*/ 6265420 h 6858000"/>
              <a:gd name="connsiteX20" fmla="*/ 1774237 w 6517785"/>
              <a:gd name="connsiteY20" fmla="*/ 6247962 h 6858000"/>
              <a:gd name="connsiteX21" fmla="*/ 1730815 w 6517785"/>
              <a:gd name="connsiteY21" fmla="*/ 6242142 h 6858000"/>
              <a:gd name="connsiteX22" fmla="*/ 1696793 w 6517785"/>
              <a:gd name="connsiteY22" fmla="*/ 6266763 h 6858000"/>
              <a:gd name="connsiteX23" fmla="*/ 1635465 w 6517785"/>
              <a:gd name="connsiteY23" fmla="*/ 6209464 h 6858000"/>
              <a:gd name="connsiteX24" fmla="*/ 1626065 w 6517785"/>
              <a:gd name="connsiteY24" fmla="*/ 6172756 h 6858000"/>
              <a:gd name="connsiteX25" fmla="*/ 1581747 w 6517785"/>
              <a:gd name="connsiteY25" fmla="*/ 6171414 h 6858000"/>
              <a:gd name="connsiteX26" fmla="*/ 1600549 w 6517785"/>
              <a:gd name="connsiteY26" fmla="*/ 6206778 h 6858000"/>
              <a:gd name="connsiteX27" fmla="*/ 1596967 w 6517785"/>
              <a:gd name="connsiteY27" fmla="*/ 6211702 h 6858000"/>
              <a:gd name="connsiteX28" fmla="*/ 1538325 w 6517785"/>
              <a:gd name="connsiteY28" fmla="*/ 6172756 h 6858000"/>
              <a:gd name="connsiteX29" fmla="*/ 1584881 w 6517785"/>
              <a:gd name="connsiteY29" fmla="*/ 6146793 h 6858000"/>
              <a:gd name="connsiteX30" fmla="*/ 1536535 w 6517785"/>
              <a:gd name="connsiteY30" fmla="*/ 6135602 h 6858000"/>
              <a:gd name="connsiteX31" fmla="*/ 1498037 w 6517785"/>
              <a:gd name="connsiteY31" fmla="*/ 6152164 h 6858000"/>
              <a:gd name="connsiteX32" fmla="*/ 1489979 w 6517785"/>
              <a:gd name="connsiteY32" fmla="*/ 6143659 h 6858000"/>
              <a:gd name="connsiteX33" fmla="*/ 1535192 w 6517785"/>
              <a:gd name="connsiteY33" fmla="*/ 6080093 h 6858000"/>
              <a:gd name="connsiteX34" fmla="*/ 1451481 w 6517785"/>
              <a:gd name="connsiteY34" fmla="*/ 6106952 h 6858000"/>
              <a:gd name="connsiteX35" fmla="*/ 1423279 w 6517785"/>
              <a:gd name="connsiteY35" fmla="*/ 6076959 h 6858000"/>
              <a:gd name="connsiteX36" fmla="*/ 1455958 w 6517785"/>
              <a:gd name="connsiteY36" fmla="*/ 6041595 h 6858000"/>
              <a:gd name="connsiteX37" fmla="*/ 1453272 w 6517785"/>
              <a:gd name="connsiteY37" fmla="*/ 6032194 h 6858000"/>
              <a:gd name="connsiteX38" fmla="*/ 1399106 w 6517785"/>
              <a:gd name="connsiteY38" fmla="*/ 6045176 h 6858000"/>
              <a:gd name="connsiteX39" fmla="*/ 1316738 w 6517785"/>
              <a:gd name="connsiteY39" fmla="*/ 5995487 h 6858000"/>
              <a:gd name="connsiteX40" fmla="*/ 1376724 w 6517785"/>
              <a:gd name="connsiteY40" fmla="*/ 5964599 h 6858000"/>
              <a:gd name="connsiteX41" fmla="*/ 1269287 w 6517785"/>
              <a:gd name="connsiteY41" fmla="*/ 5963256 h 6858000"/>
              <a:gd name="connsiteX42" fmla="*/ 1279136 w 6517785"/>
              <a:gd name="connsiteY42" fmla="*/ 5907300 h 6858000"/>
              <a:gd name="connsiteX43" fmla="*/ 1201245 w 6517785"/>
              <a:gd name="connsiteY43" fmla="*/ 5907300 h 6858000"/>
              <a:gd name="connsiteX44" fmla="*/ 1101866 w 6517785"/>
              <a:gd name="connsiteY44" fmla="*/ 5803892 h 6858000"/>
              <a:gd name="connsiteX45" fmla="*/ 1122906 w 6517785"/>
              <a:gd name="connsiteY45" fmla="*/ 5762261 h 6858000"/>
              <a:gd name="connsiteX46" fmla="*/ 979210 w 6517785"/>
              <a:gd name="connsiteY46" fmla="*/ 5668255 h 6858000"/>
              <a:gd name="connsiteX47" fmla="*/ 867745 w 6517785"/>
              <a:gd name="connsiteY47" fmla="*/ 5544703 h 6858000"/>
              <a:gd name="connsiteX48" fmla="*/ 840886 w 6517785"/>
              <a:gd name="connsiteY48" fmla="*/ 5510234 h 6858000"/>
              <a:gd name="connsiteX49" fmla="*/ 774186 w 6517785"/>
              <a:gd name="connsiteY49" fmla="*/ 5458754 h 6858000"/>
              <a:gd name="connsiteX50" fmla="*/ 784930 w 6517785"/>
              <a:gd name="connsiteY50" fmla="*/ 5442639 h 6858000"/>
              <a:gd name="connsiteX51" fmla="*/ 774634 w 6517785"/>
              <a:gd name="connsiteY51" fmla="*/ 5444877 h 6858000"/>
              <a:gd name="connsiteX52" fmla="*/ 753147 w 6517785"/>
              <a:gd name="connsiteY52" fmla="*/ 5389369 h 6858000"/>
              <a:gd name="connsiteX53" fmla="*/ 685552 w 6517785"/>
              <a:gd name="connsiteY53" fmla="*/ 5325355 h 6858000"/>
              <a:gd name="connsiteX54" fmla="*/ 630491 w 6517785"/>
              <a:gd name="connsiteY54" fmla="*/ 5229558 h 6858000"/>
              <a:gd name="connsiteX55" fmla="*/ 642577 w 6517785"/>
              <a:gd name="connsiteY55" fmla="*/ 5203594 h 6858000"/>
              <a:gd name="connsiteX56" fmla="*/ 649740 w 6517785"/>
              <a:gd name="connsiteY56" fmla="*/ 5185240 h 6858000"/>
              <a:gd name="connsiteX57" fmla="*/ 635863 w 6517785"/>
              <a:gd name="connsiteY57" fmla="*/ 5191060 h 6858000"/>
              <a:gd name="connsiteX58" fmla="*/ 605422 w 6517785"/>
              <a:gd name="connsiteY58" fmla="*/ 5183449 h 6858000"/>
              <a:gd name="connsiteX59" fmla="*/ 598708 w 6517785"/>
              <a:gd name="connsiteY59" fmla="*/ 5150323 h 6858000"/>
              <a:gd name="connsiteX60" fmla="*/ 570953 w 6517785"/>
              <a:gd name="connsiteY60" fmla="*/ 5100634 h 6858000"/>
              <a:gd name="connsiteX61" fmla="*/ 502910 w 6517785"/>
              <a:gd name="connsiteY61" fmla="*/ 4995884 h 6858000"/>
              <a:gd name="connsiteX62" fmla="*/ 530217 w 6517785"/>
              <a:gd name="connsiteY62" fmla="*/ 4974397 h 6858000"/>
              <a:gd name="connsiteX63" fmla="*/ 496196 w 6517785"/>
              <a:gd name="connsiteY63" fmla="*/ 4967682 h 6858000"/>
              <a:gd name="connsiteX64" fmla="*/ 455012 w 6517785"/>
              <a:gd name="connsiteY64" fmla="*/ 4935004 h 6858000"/>
              <a:gd name="connsiteX65" fmla="*/ 389655 w 6517785"/>
              <a:gd name="connsiteY65" fmla="*/ 4776535 h 6858000"/>
              <a:gd name="connsiteX66" fmla="*/ 376673 w 6517785"/>
              <a:gd name="connsiteY66" fmla="*/ 4726399 h 6858000"/>
              <a:gd name="connsiteX67" fmla="*/ 304601 w 6517785"/>
              <a:gd name="connsiteY67" fmla="*/ 4610457 h 6858000"/>
              <a:gd name="connsiteX68" fmla="*/ 305944 w 6517785"/>
              <a:gd name="connsiteY68" fmla="*/ 4584494 h 6858000"/>
              <a:gd name="connsiteX69" fmla="*/ 265208 w 6517785"/>
              <a:gd name="connsiteY69" fmla="*/ 4564349 h 6858000"/>
              <a:gd name="connsiteX70" fmla="*/ 178812 w 6517785"/>
              <a:gd name="connsiteY70" fmla="*/ 4423340 h 6858000"/>
              <a:gd name="connsiteX71" fmla="*/ 155982 w 6517785"/>
              <a:gd name="connsiteY71" fmla="*/ 4351268 h 6858000"/>
              <a:gd name="connsiteX72" fmla="*/ 114798 w 6517785"/>
              <a:gd name="connsiteY72" fmla="*/ 4261738 h 6858000"/>
              <a:gd name="connsiteX73" fmla="*/ 66004 w 6517785"/>
              <a:gd name="connsiteY73" fmla="*/ 4169970 h 6858000"/>
              <a:gd name="connsiteX74" fmla="*/ 83910 w 6517785"/>
              <a:gd name="connsiteY74" fmla="*/ 4155645 h 6858000"/>
              <a:gd name="connsiteX75" fmla="*/ 42726 w 6517785"/>
              <a:gd name="connsiteY75" fmla="*/ 4121623 h 6858000"/>
              <a:gd name="connsiteX76" fmla="*/ 64213 w 6517785"/>
              <a:gd name="connsiteY76" fmla="*/ 4067905 h 6858000"/>
              <a:gd name="connsiteX77" fmla="*/ 38697 w 6517785"/>
              <a:gd name="connsiteY77" fmla="*/ 4076858 h 6858000"/>
              <a:gd name="connsiteX78" fmla="*/ 38697 w 6517785"/>
              <a:gd name="connsiteY78" fmla="*/ 3996281 h 6858000"/>
              <a:gd name="connsiteX79" fmla="*/ 12286 w 6517785"/>
              <a:gd name="connsiteY79" fmla="*/ 3996281 h 6858000"/>
              <a:gd name="connsiteX80" fmla="*/ 26611 w 6517785"/>
              <a:gd name="connsiteY80" fmla="*/ 3906751 h 6858000"/>
              <a:gd name="connsiteX81" fmla="*/ 12734 w 6517785"/>
              <a:gd name="connsiteY81" fmla="*/ 3748731 h 6858000"/>
              <a:gd name="connsiteX82" fmla="*/ 75852 w 6517785"/>
              <a:gd name="connsiteY82" fmla="*/ 3791257 h 6858000"/>
              <a:gd name="connsiteX83" fmla="*/ 118827 w 6517785"/>
              <a:gd name="connsiteY83" fmla="*/ 3774247 h 6858000"/>
              <a:gd name="connsiteX84" fmla="*/ 132704 w 6517785"/>
              <a:gd name="connsiteY84" fmla="*/ 3746045 h 6858000"/>
              <a:gd name="connsiteX85" fmla="*/ 146581 w 6517785"/>
              <a:gd name="connsiteY85" fmla="*/ 3664125 h 6858000"/>
              <a:gd name="connsiteX86" fmla="*/ 222681 w 6517785"/>
              <a:gd name="connsiteY86" fmla="*/ 3590710 h 6858000"/>
              <a:gd name="connsiteX87" fmla="*/ 142552 w 6517785"/>
              <a:gd name="connsiteY87" fmla="*/ 3585338 h 6858000"/>
              <a:gd name="connsiteX88" fmla="*/ 175678 w 6517785"/>
              <a:gd name="connsiteY88" fmla="*/ 3515058 h 6858000"/>
              <a:gd name="connsiteX89" fmla="*/ 229844 w 6517785"/>
              <a:gd name="connsiteY89" fmla="*/ 3519982 h 6858000"/>
              <a:gd name="connsiteX90" fmla="*/ 207014 w 6517785"/>
              <a:gd name="connsiteY90" fmla="*/ 3454177 h 6858000"/>
              <a:gd name="connsiteX91" fmla="*/ 149267 w 6517785"/>
              <a:gd name="connsiteY91" fmla="*/ 3497152 h 6858000"/>
              <a:gd name="connsiteX92" fmla="*/ 156429 w 6517785"/>
              <a:gd name="connsiteY92" fmla="*/ 3385239 h 6858000"/>
              <a:gd name="connsiteX93" fmla="*/ 204775 w 6517785"/>
              <a:gd name="connsiteY93" fmla="*/ 3378076 h 6858000"/>
              <a:gd name="connsiteX94" fmla="*/ 273714 w 6517785"/>
              <a:gd name="connsiteY94" fmla="*/ 3421051 h 6858000"/>
              <a:gd name="connsiteX95" fmla="*/ 326536 w 6517785"/>
              <a:gd name="connsiteY95" fmla="*/ 3342264 h 6858000"/>
              <a:gd name="connsiteX96" fmla="*/ 377121 w 6517785"/>
              <a:gd name="connsiteY96" fmla="*/ 3265716 h 6858000"/>
              <a:gd name="connsiteX97" fmla="*/ 406666 w 6517785"/>
              <a:gd name="connsiteY97" fmla="*/ 3241991 h 6858000"/>
              <a:gd name="connsiteX98" fmla="*/ 471127 w 6517785"/>
              <a:gd name="connsiteY98" fmla="*/ 3183796 h 6858000"/>
              <a:gd name="connsiteX99" fmla="*/ 529769 w 6517785"/>
              <a:gd name="connsiteY99" fmla="*/ 3071436 h 6858000"/>
              <a:gd name="connsiteX100" fmla="*/ 539170 w 6517785"/>
              <a:gd name="connsiteY100" fmla="*/ 3043682 h 6858000"/>
              <a:gd name="connsiteX101" fmla="*/ 520369 w 6517785"/>
              <a:gd name="connsiteY101" fmla="*/ 2951466 h 6858000"/>
              <a:gd name="connsiteX102" fmla="*/ 483662 w 6517785"/>
              <a:gd name="connsiteY102" fmla="*/ 2923264 h 6858000"/>
              <a:gd name="connsiteX103" fmla="*/ 427705 w 6517785"/>
              <a:gd name="connsiteY103" fmla="*/ 2927293 h 6858000"/>
              <a:gd name="connsiteX104" fmla="*/ 419200 w 6517785"/>
              <a:gd name="connsiteY104" fmla="*/ 2848954 h 6858000"/>
              <a:gd name="connsiteX105" fmla="*/ 501568 w 6517785"/>
              <a:gd name="connsiteY105" fmla="*/ 2865070 h 6858000"/>
              <a:gd name="connsiteX106" fmla="*/ 530217 w 6517785"/>
              <a:gd name="connsiteY106" fmla="*/ 2803294 h 6858000"/>
              <a:gd name="connsiteX107" fmla="*/ 549914 w 6517785"/>
              <a:gd name="connsiteY107" fmla="*/ 2769272 h 6858000"/>
              <a:gd name="connsiteX108" fmla="*/ 569163 w 6517785"/>
              <a:gd name="connsiteY108" fmla="*/ 2717345 h 6858000"/>
              <a:gd name="connsiteX109" fmla="*/ 613032 w 6517785"/>
              <a:gd name="connsiteY109" fmla="*/ 2643930 h 6858000"/>
              <a:gd name="connsiteX110" fmla="*/ 660931 w 6517785"/>
              <a:gd name="connsiteY110" fmla="*/ 2668551 h 6858000"/>
              <a:gd name="connsiteX111" fmla="*/ 672122 w 6517785"/>
              <a:gd name="connsiteY111" fmla="*/ 2697201 h 6858000"/>
              <a:gd name="connsiteX112" fmla="*/ 672570 w 6517785"/>
              <a:gd name="connsiteY112" fmla="*/ 2788521 h 6858000"/>
              <a:gd name="connsiteX113" fmla="*/ 675256 w 6517785"/>
              <a:gd name="connsiteY113" fmla="*/ 2795236 h 6858000"/>
              <a:gd name="connsiteX114" fmla="*/ 656454 w 6517785"/>
              <a:gd name="connsiteY114" fmla="*/ 2887900 h 6858000"/>
              <a:gd name="connsiteX115" fmla="*/ 600946 w 6517785"/>
              <a:gd name="connsiteY115" fmla="*/ 2953704 h 6858000"/>
              <a:gd name="connsiteX116" fmla="*/ 592441 w 6517785"/>
              <a:gd name="connsiteY116" fmla="*/ 2989964 h 6858000"/>
              <a:gd name="connsiteX117" fmla="*/ 594231 w 6517785"/>
              <a:gd name="connsiteY117" fmla="*/ 3042339 h 6858000"/>
              <a:gd name="connsiteX118" fmla="*/ 601841 w 6517785"/>
              <a:gd name="connsiteY118" fmla="*/ 3104562 h 6858000"/>
              <a:gd name="connsiteX119" fmla="*/ 607213 w 6517785"/>
              <a:gd name="connsiteY119" fmla="*/ 3117544 h 6858000"/>
              <a:gd name="connsiteX120" fmla="*/ 598260 w 6517785"/>
              <a:gd name="connsiteY120" fmla="*/ 3210208 h 6858000"/>
              <a:gd name="connsiteX121" fmla="*/ 608108 w 6517785"/>
              <a:gd name="connsiteY121" fmla="*/ 3236619 h 6858000"/>
              <a:gd name="connsiteX122" fmla="*/ 669884 w 6517785"/>
              <a:gd name="connsiteY122" fmla="*/ 3321225 h 6858000"/>
              <a:gd name="connsiteX123" fmla="*/ 730764 w 6517785"/>
              <a:gd name="connsiteY123" fmla="*/ 3463578 h 6858000"/>
              <a:gd name="connsiteX124" fmla="*/ 771053 w 6517785"/>
              <a:gd name="connsiteY124" fmla="*/ 3576833 h 6858000"/>
              <a:gd name="connsiteX125" fmla="*/ 792540 w 6517785"/>
              <a:gd name="connsiteY125" fmla="*/ 3638609 h 6858000"/>
              <a:gd name="connsiteX126" fmla="*/ 765681 w 6517785"/>
              <a:gd name="connsiteY126" fmla="*/ 3714262 h 6858000"/>
              <a:gd name="connsiteX127" fmla="*/ 754490 w 6517785"/>
              <a:gd name="connsiteY127" fmla="*/ 3728586 h 6858000"/>
              <a:gd name="connsiteX128" fmla="*/ 764786 w 6517785"/>
              <a:gd name="connsiteY128" fmla="*/ 3731720 h 6858000"/>
              <a:gd name="connsiteX129" fmla="*/ 753595 w 6517785"/>
              <a:gd name="connsiteY129" fmla="*/ 3794839 h 6858000"/>
              <a:gd name="connsiteX130" fmla="*/ 741956 w 6517785"/>
              <a:gd name="connsiteY130" fmla="*/ 3849004 h 6858000"/>
              <a:gd name="connsiteX131" fmla="*/ 771948 w 6517785"/>
              <a:gd name="connsiteY131" fmla="*/ 3993148 h 6858000"/>
              <a:gd name="connsiteX132" fmla="*/ 762995 w 6517785"/>
              <a:gd name="connsiteY132" fmla="*/ 4129681 h 6858000"/>
              <a:gd name="connsiteX133" fmla="*/ 786721 w 6517785"/>
              <a:gd name="connsiteY133" fmla="*/ 4131472 h 6858000"/>
              <a:gd name="connsiteX134" fmla="*/ 831933 w 6517785"/>
              <a:gd name="connsiteY134" fmla="*/ 4313218 h 6858000"/>
              <a:gd name="connsiteX135" fmla="*/ 849392 w 6517785"/>
              <a:gd name="connsiteY135" fmla="*/ 4302474 h 6858000"/>
              <a:gd name="connsiteX136" fmla="*/ 873565 w 6517785"/>
              <a:gd name="connsiteY136" fmla="*/ 4334705 h 6858000"/>
              <a:gd name="connsiteX137" fmla="*/ 945189 w 6517785"/>
              <a:gd name="connsiteY137" fmla="*/ 4480191 h 6858000"/>
              <a:gd name="connsiteX138" fmla="*/ 926835 w 6517785"/>
              <a:gd name="connsiteY138" fmla="*/ 4531671 h 6858000"/>
              <a:gd name="connsiteX139" fmla="*/ 925045 w 6517785"/>
              <a:gd name="connsiteY139" fmla="*/ 4597028 h 6858000"/>
              <a:gd name="connsiteX140" fmla="*/ 931759 w 6517785"/>
              <a:gd name="connsiteY140" fmla="*/ 4654775 h 6858000"/>
              <a:gd name="connsiteX141" fmla="*/ 946979 w 6517785"/>
              <a:gd name="connsiteY141" fmla="*/ 4682977 h 6858000"/>
              <a:gd name="connsiteX142" fmla="*/ 985030 w 6517785"/>
              <a:gd name="connsiteY142" fmla="*/ 4682977 h 6858000"/>
              <a:gd name="connsiteX143" fmla="*/ 987268 w 6517785"/>
              <a:gd name="connsiteY143" fmla="*/ 4690587 h 6858000"/>
              <a:gd name="connsiteX144" fmla="*/ 945189 w 6517785"/>
              <a:gd name="connsiteY144" fmla="*/ 4706255 h 6858000"/>
              <a:gd name="connsiteX145" fmla="*/ 990849 w 6517785"/>
              <a:gd name="connsiteY145" fmla="*/ 4807871 h 6858000"/>
              <a:gd name="connsiteX146" fmla="*/ 987268 w 6517785"/>
              <a:gd name="connsiteY146" fmla="*/ 4807423 h 6858000"/>
              <a:gd name="connsiteX147" fmla="*/ 995326 w 6517785"/>
              <a:gd name="connsiteY147" fmla="*/ 4857112 h 6858000"/>
              <a:gd name="connsiteX148" fmla="*/ 1058444 w 6517785"/>
              <a:gd name="connsiteY148" fmla="*/ 4941718 h 6858000"/>
              <a:gd name="connsiteX149" fmla="*/ 1074112 w 6517785"/>
              <a:gd name="connsiteY149" fmla="*/ 4963653 h 6858000"/>
              <a:gd name="connsiteX150" fmla="*/ 1119325 w 6517785"/>
              <a:gd name="connsiteY150" fmla="*/ 5053183 h 6858000"/>
              <a:gd name="connsiteX151" fmla="*/ 1122906 w 6517785"/>
              <a:gd name="connsiteY151" fmla="*/ 5097948 h 6858000"/>
              <a:gd name="connsiteX152" fmla="*/ 1152451 w 6517785"/>
              <a:gd name="connsiteY152" fmla="*/ 5132865 h 6858000"/>
              <a:gd name="connsiteX153" fmla="*/ 1250934 w 6517785"/>
              <a:gd name="connsiteY153" fmla="*/ 5197775 h 6858000"/>
              <a:gd name="connsiteX154" fmla="*/ 1384781 w 6517785"/>
              <a:gd name="connsiteY154" fmla="*/ 5383101 h 6858000"/>
              <a:gd name="connsiteX155" fmla="*/ 1435813 w 6517785"/>
              <a:gd name="connsiteY155" fmla="*/ 5413989 h 6858000"/>
              <a:gd name="connsiteX156" fmla="*/ 1473864 w 6517785"/>
              <a:gd name="connsiteY156" fmla="*/ 5457859 h 6858000"/>
              <a:gd name="connsiteX157" fmla="*/ 1559365 w 6517785"/>
              <a:gd name="connsiteY157" fmla="*/ 5510234 h 6858000"/>
              <a:gd name="connsiteX158" fmla="*/ 1616216 w 6517785"/>
              <a:gd name="connsiteY158" fmla="*/ 5553208 h 6858000"/>
              <a:gd name="connsiteX159" fmla="*/ 1659638 w 6517785"/>
              <a:gd name="connsiteY159" fmla="*/ 5553208 h 6858000"/>
              <a:gd name="connsiteX160" fmla="*/ 1660086 w 6517785"/>
              <a:gd name="connsiteY160" fmla="*/ 5565743 h 6858000"/>
              <a:gd name="connsiteX161" fmla="*/ 1639494 w 6517785"/>
              <a:gd name="connsiteY161" fmla="*/ 5568876 h 6858000"/>
              <a:gd name="connsiteX162" fmla="*/ 1707089 w 6517785"/>
              <a:gd name="connsiteY162" fmla="*/ 5647663 h 6858000"/>
              <a:gd name="connsiteX163" fmla="*/ 1769313 w 6517785"/>
              <a:gd name="connsiteY163" fmla="*/ 5696905 h 6858000"/>
              <a:gd name="connsiteX164" fmla="*/ 1817211 w 6517785"/>
              <a:gd name="connsiteY164" fmla="*/ 5726449 h 6858000"/>
              <a:gd name="connsiteX165" fmla="*/ 1859290 w 6517785"/>
              <a:gd name="connsiteY165" fmla="*/ 5767633 h 6858000"/>
              <a:gd name="connsiteX166" fmla="*/ 1870034 w 6517785"/>
              <a:gd name="connsiteY166" fmla="*/ 5775691 h 6858000"/>
              <a:gd name="connsiteX167" fmla="*/ 2032979 w 6517785"/>
              <a:gd name="connsiteY167" fmla="*/ 5882679 h 6858000"/>
              <a:gd name="connsiteX168" fmla="*/ 2201295 w 6517785"/>
              <a:gd name="connsiteY168" fmla="*/ 5961466 h 6858000"/>
              <a:gd name="connsiteX169" fmla="*/ 2283215 w 6517785"/>
              <a:gd name="connsiteY169" fmla="*/ 5975790 h 6858000"/>
              <a:gd name="connsiteX170" fmla="*/ 2302912 w 6517785"/>
              <a:gd name="connsiteY170" fmla="*/ 5979819 h 6858000"/>
              <a:gd name="connsiteX171" fmla="*/ 2306493 w 6517785"/>
              <a:gd name="connsiteY171" fmla="*/ 5980267 h 6858000"/>
              <a:gd name="connsiteX172" fmla="*/ 2393337 w 6517785"/>
              <a:gd name="connsiteY172" fmla="*/ 6038014 h 6858000"/>
              <a:gd name="connsiteX173" fmla="*/ 2446160 w 6517785"/>
              <a:gd name="connsiteY173" fmla="*/ 6075169 h 6858000"/>
              <a:gd name="connsiteX174" fmla="*/ 2498535 w 6517785"/>
              <a:gd name="connsiteY174" fmla="*/ 6083674 h 6858000"/>
              <a:gd name="connsiteX175" fmla="*/ 2549119 w 6517785"/>
              <a:gd name="connsiteY175" fmla="*/ 6093970 h 6858000"/>
              <a:gd name="connsiteX176" fmla="*/ 2613133 w 6517785"/>
              <a:gd name="connsiteY176" fmla="*/ 6106504 h 6858000"/>
              <a:gd name="connsiteX177" fmla="*/ 2742952 w 6517785"/>
              <a:gd name="connsiteY177" fmla="*/ 6141868 h 6858000"/>
              <a:gd name="connsiteX178" fmla="*/ 2842778 w 6517785"/>
              <a:gd name="connsiteY178" fmla="*/ 6179471 h 6858000"/>
              <a:gd name="connsiteX179" fmla="*/ 2900972 w 6517785"/>
              <a:gd name="connsiteY179" fmla="*/ 6182157 h 6858000"/>
              <a:gd name="connsiteX180" fmla="*/ 2953795 w 6517785"/>
              <a:gd name="connsiteY180" fmla="*/ 6178128 h 6858000"/>
              <a:gd name="connsiteX181" fmla="*/ 3012437 w 6517785"/>
              <a:gd name="connsiteY181" fmla="*/ 6202301 h 6858000"/>
              <a:gd name="connsiteX182" fmla="*/ 3076451 w 6517785"/>
              <a:gd name="connsiteY182" fmla="*/ 6222445 h 6858000"/>
              <a:gd name="connsiteX183" fmla="*/ 3174486 w 6517785"/>
              <a:gd name="connsiteY183" fmla="*/ 6217074 h 6858000"/>
              <a:gd name="connsiteX184" fmla="*/ 3242082 w 6517785"/>
              <a:gd name="connsiteY184" fmla="*/ 6253333 h 6858000"/>
              <a:gd name="connsiteX185" fmla="*/ 3265359 w 6517785"/>
              <a:gd name="connsiteY185" fmla="*/ 6254676 h 6858000"/>
              <a:gd name="connsiteX186" fmla="*/ 3332955 w 6517785"/>
              <a:gd name="connsiteY186" fmla="*/ 6216626 h 6858000"/>
              <a:gd name="connsiteX187" fmla="*/ 3382196 w 6517785"/>
              <a:gd name="connsiteY187" fmla="*/ 6214388 h 6858000"/>
              <a:gd name="connsiteX188" fmla="*/ 3487394 w 6517785"/>
              <a:gd name="connsiteY188" fmla="*/ 6213492 h 6858000"/>
              <a:gd name="connsiteX189" fmla="*/ 3508881 w 6517785"/>
              <a:gd name="connsiteY189" fmla="*/ 6213492 h 6858000"/>
              <a:gd name="connsiteX190" fmla="*/ 3674511 w 6517785"/>
              <a:gd name="connsiteY190" fmla="*/ 6204987 h 6858000"/>
              <a:gd name="connsiteX191" fmla="*/ 3827608 w 6517785"/>
              <a:gd name="connsiteY191" fmla="*/ 6194691 h 6858000"/>
              <a:gd name="connsiteX192" fmla="*/ 3939520 w 6517785"/>
              <a:gd name="connsiteY192" fmla="*/ 6180814 h 6858000"/>
              <a:gd name="connsiteX193" fmla="*/ 3992343 w 6517785"/>
              <a:gd name="connsiteY193" fmla="*/ 6181709 h 6858000"/>
              <a:gd name="connsiteX194" fmla="*/ 4031289 w 6517785"/>
              <a:gd name="connsiteY194" fmla="*/ 6196034 h 6858000"/>
              <a:gd name="connsiteX195" fmla="*/ 4057252 w 6517785"/>
              <a:gd name="connsiteY195" fmla="*/ 6152612 h 6858000"/>
              <a:gd name="connsiteX196" fmla="*/ 4084559 w 6517785"/>
              <a:gd name="connsiteY196" fmla="*/ 6183948 h 6858000"/>
              <a:gd name="connsiteX197" fmla="*/ 4168270 w 6517785"/>
              <a:gd name="connsiteY197" fmla="*/ 6108743 h 6858000"/>
              <a:gd name="connsiteX198" fmla="*/ 4219302 w 6517785"/>
              <a:gd name="connsiteY198" fmla="*/ 6078302 h 6858000"/>
              <a:gd name="connsiteX199" fmla="*/ 4328081 w 6517785"/>
              <a:gd name="connsiteY199" fmla="*/ 6057263 h 6858000"/>
              <a:gd name="connsiteX200" fmla="*/ 4341510 w 6517785"/>
              <a:gd name="connsiteY200" fmla="*/ 6053234 h 6858000"/>
              <a:gd name="connsiteX201" fmla="*/ 4407762 w 6517785"/>
              <a:gd name="connsiteY201" fmla="*/ 6028166 h 6858000"/>
              <a:gd name="connsiteX202" fmla="*/ 4490130 w 6517785"/>
              <a:gd name="connsiteY202" fmla="*/ 6003097 h 6858000"/>
              <a:gd name="connsiteX203" fmla="*/ 4523704 w 6517785"/>
              <a:gd name="connsiteY203" fmla="*/ 5993249 h 6858000"/>
              <a:gd name="connsiteX204" fmla="*/ 4692468 w 6517785"/>
              <a:gd name="connsiteY204" fmla="*/ 5922072 h 6858000"/>
              <a:gd name="connsiteX205" fmla="*/ 4779312 w 6517785"/>
              <a:gd name="connsiteY205" fmla="*/ 5897004 h 6858000"/>
              <a:gd name="connsiteX206" fmla="*/ 4830792 w 6517785"/>
              <a:gd name="connsiteY206" fmla="*/ 5868802 h 6858000"/>
              <a:gd name="connsiteX207" fmla="*/ 4928380 w 6517785"/>
              <a:gd name="connsiteY207" fmla="*/ 5799864 h 6858000"/>
              <a:gd name="connsiteX208" fmla="*/ 5062227 w 6517785"/>
              <a:gd name="connsiteY208" fmla="*/ 5717496 h 6858000"/>
              <a:gd name="connsiteX209" fmla="*/ 5200103 w 6517785"/>
              <a:gd name="connsiteY209" fmla="*/ 5607822 h 6858000"/>
              <a:gd name="connsiteX210" fmla="*/ 5372448 w 6517785"/>
              <a:gd name="connsiteY210" fmla="*/ 5467707 h 6858000"/>
              <a:gd name="connsiteX211" fmla="*/ 5474065 w 6517785"/>
              <a:gd name="connsiteY211" fmla="*/ 5343261 h 6858000"/>
              <a:gd name="connsiteX212" fmla="*/ 5570758 w 6517785"/>
              <a:gd name="connsiteY212" fmla="*/ 5208966 h 6858000"/>
              <a:gd name="connsiteX213" fmla="*/ 5619552 w 6517785"/>
              <a:gd name="connsiteY213" fmla="*/ 5177630 h 6858000"/>
              <a:gd name="connsiteX214" fmla="*/ 5667897 w 6517785"/>
              <a:gd name="connsiteY214" fmla="*/ 5134208 h 6858000"/>
              <a:gd name="connsiteX215" fmla="*/ 5715796 w 6517785"/>
              <a:gd name="connsiteY215" fmla="*/ 5068404 h 6858000"/>
              <a:gd name="connsiteX216" fmla="*/ 5741312 w 6517785"/>
              <a:gd name="connsiteY216" fmla="*/ 5034830 h 6858000"/>
              <a:gd name="connsiteX217" fmla="*/ 5788315 w 6517785"/>
              <a:gd name="connsiteY217" fmla="*/ 4972159 h 6858000"/>
              <a:gd name="connsiteX218" fmla="*/ 5798612 w 6517785"/>
              <a:gd name="connsiteY218" fmla="*/ 4961863 h 6858000"/>
              <a:gd name="connsiteX219" fmla="*/ 5879636 w 6517785"/>
              <a:gd name="connsiteY219" fmla="*/ 4800709 h 6858000"/>
              <a:gd name="connsiteX220" fmla="*/ 5927535 w 6517785"/>
              <a:gd name="connsiteY220" fmla="*/ 4706255 h 6858000"/>
              <a:gd name="connsiteX221" fmla="*/ 5982596 w 6517785"/>
              <a:gd name="connsiteY221" fmla="*/ 4629707 h 6858000"/>
              <a:gd name="connsiteX222" fmla="*/ 6023779 w 6517785"/>
              <a:gd name="connsiteY222" fmla="*/ 4553606 h 6858000"/>
              <a:gd name="connsiteX223" fmla="*/ 6061382 w 6517785"/>
              <a:gd name="connsiteY223" fmla="*/ 4458704 h 6858000"/>
              <a:gd name="connsiteX224" fmla="*/ 6107490 w 6517785"/>
              <a:gd name="connsiteY224" fmla="*/ 4278301 h 6858000"/>
              <a:gd name="connsiteX225" fmla="*/ 6107490 w 6517785"/>
              <a:gd name="connsiteY225" fmla="*/ 4267557 h 6858000"/>
              <a:gd name="connsiteX226" fmla="*/ 6167027 w 6517785"/>
              <a:gd name="connsiteY226" fmla="*/ 4112670 h 6858000"/>
              <a:gd name="connsiteX227" fmla="*/ 6173295 w 6517785"/>
              <a:gd name="connsiteY227" fmla="*/ 4092526 h 6858000"/>
              <a:gd name="connsiteX228" fmla="*/ 6191201 w 6517785"/>
              <a:gd name="connsiteY228" fmla="*/ 4031198 h 6858000"/>
              <a:gd name="connsiteX229" fmla="*/ 6198810 w 6517785"/>
              <a:gd name="connsiteY229" fmla="*/ 4020007 h 6858000"/>
              <a:gd name="connsiteX230" fmla="*/ 6212240 w 6517785"/>
              <a:gd name="connsiteY230" fmla="*/ 3831098 h 6858000"/>
              <a:gd name="connsiteX231" fmla="*/ 6244919 w 6517785"/>
              <a:gd name="connsiteY231" fmla="*/ 3775142 h 6858000"/>
              <a:gd name="connsiteX232" fmla="*/ 6232384 w 6517785"/>
              <a:gd name="connsiteY232" fmla="*/ 3713814 h 6858000"/>
              <a:gd name="connsiteX233" fmla="*/ 6249395 w 6517785"/>
              <a:gd name="connsiteY233" fmla="*/ 3640400 h 6858000"/>
              <a:gd name="connsiteX234" fmla="*/ 6239547 w 6517785"/>
              <a:gd name="connsiteY234" fmla="*/ 3566090 h 6858000"/>
              <a:gd name="connsiteX235" fmla="*/ 6237309 w 6517785"/>
              <a:gd name="connsiteY235" fmla="*/ 3544155 h 6858000"/>
              <a:gd name="connsiteX236" fmla="*/ 6238651 w 6517785"/>
              <a:gd name="connsiteY236" fmla="*/ 3377629 h 6858000"/>
              <a:gd name="connsiteX237" fmla="*/ 6241785 w 6517785"/>
              <a:gd name="connsiteY237" fmla="*/ 3367781 h 6858000"/>
              <a:gd name="connsiteX238" fmla="*/ 6253424 w 6517785"/>
              <a:gd name="connsiteY238" fmla="*/ 3314510 h 6858000"/>
              <a:gd name="connsiteX239" fmla="*/ 6231042 w 6517785"/>
              <a:gd name="connsiteY239" fmla="*/ 3194988 h 6858000"/>
              <a:gd name="connsiteX240" fmla="*/ 6239099 w 6517785"/>
              <a:gd name="connsiteY240" fmla="*/ 3176186 h 6858000"/>
              <a:gd name="connsiteX241" fmla="*/ 6235518 w 6517785"/>
              <a:gd name="connsiteY241" fmla="*/ 3113515 h 6858000"/>
              <a:gd name="connsiteX242" fmla="*/ 6234175 w 6517785"/>
              <a:gd name="connsiteY242" fmla="*/ 3070541 h 6858000"/>
              <a:gd name="connsiteX243" fmla="*/ 6213136 w 6517785"/>
              <a:gd name="connsiteY243" fmla="*/ 2964000 h 6858000"/>
              <a:gd name="connsiteX244" fmla="*/ 6196125 w 6517785"/>
              <a:gd name="connsiteY244" fmla="*/ 2891033 h 6858000"/>
              <a:gd name="connsiteX245" fmla="*/ 6179114 w 6517785"/>
              <a:gd name="connsiteY245" fmla="*/ 2821647 h 6858000"/>
              <a:gd name="connsiteX246" fmla="*/ 6160760 w 6517785"/>
              <a:gd name="connsiteY246" fmla="*/ 2757633 h 6858000"/>
              <a:gd name="connsiteX247" fmla="*/ 6163894 w 6517785"/>
              <a:gd name="connsiteY247" fmla="*/ 2737489 h 6858000"/>
              <a:gd name="connsiteX248" fmla="*/ 6145092 w 6517785"/>
              <a:gd name="connsiteY248" fmla="*/ 2676161 h 6858000"/>
              <a:gd name="connsiteX249" fmla="*/ 6154941 w 6517785"/>
              <a:gd name="connsiteY249" fmla="*/ 2672132 h 6858000"/>
              <a:gd name="connsiteX250" fmla="*/ 6131215 w 6517785"/>
              <a:gd name="connsiteY250" fmla="*/ 2608566 h 6858000"/>
              <a:gd name="connsiteX251" fmla="*/ 6127634 w 6517785"/>
              <a:gd name="connsiteY251" fmla="*/ 2587974 h 6858000"/>
              <a:gd name="connsiteX252" fmla="*/ 6102566 w 6517785"/>
              <a:gd name="connsiteY252" fmla="*/ 2480538 h 6858000"/>
              <a:gd name="connsiteX253" fmla="*/ 6088689 w 6517785"/>
              <a:gd name="connsiteY253" fmla="*/ 2435773 h 6858000"/>
              <a:gd name="connsiteX254" fmla="*/ 6058249 w 6517785"/>
              <a:gd name="connsiteY254" fmla="*/ 2378921 h 6858000"/>
              <a:gd name="connsiteX255" fmla="*/ 6053772 w 6517785"/>
              <a:gd name="connsiteY255" fmla="*/ 2373550 h 6858000"/>
              <a:gd name="connsiteX256" fmla="*/ 6041238 w 6517785"/>
              <a:gd name="connsiteY256" fmla="*/ 2284020 h 6858000"/>
              <a:gd name="connsiteX257" fmla="*/ 5974090 w 6517785"/>
              <a:gd name="connsiteY257" fmla="*/ 2185089 h 6858000"/>
              <a:gd name="connsiteX258" fmla="*/ 5912762 w 6517785"/>
              <a:gd name="connsiteY258" fmla="*/ 2090635 h 6858000"/>
              <a:gd name="connsiteX259" fmla="*/ 5853225 w 6517785"/>
              <a:gd name="connsiteY259" fmla="*/ 1963054 h 6858000"/>
              <a:gd name="connsiteX260" fmla="*/ 5837557 w 6517785"/>
              <a:gd name="connsiteY260" fmla="*/ 1940224 h 6858000"/>
              <a:gd name="connsiteX261" fmla="*/ 5787868 w 6517785"/>
              <a:gd name="connsiteY261" fmla="*/ 1849351 h 6858000"/>
              <a:gd name="connsiteX262" fmla="*/ 5787868 w 6517785"/>
              <a:gd name="connsiteY262" fmla="*/ 1845770 h 6858000"/>
              <a:gd name="connsiteX263" fmla="*/ 5713558 w 6517785"/>
              <a:gd name="connsiteY263" fmla="*/ 1742363 h 6858000"/>
              <a:gd name="connsiteX264" fmla="*/ 5665659 w 6517785"/>
              <a:gd name="connsiteY264" fmla="*/ 1691331 h 6858000"/>
              <a:gd name="connsiteX265" fmla="*/ 5598512 w 6517785"/>
              <a:gd name="connsiteY265" fmla="*/ 1610754 h 6858000"/>
              <a:gd name="connsiteX266" fmla="*/ 5539422 w 6517785"/>
              <a:gd name="connsiteY266" fmla="*/ 1548978 h 6858000"/>
              <a:gd name="connsiteX267" fmla="*/ 5459293 w 6517785"/>
              <a:gd name="connsiteY267" fmla="*/ 1400358 h 6858000"/>
              <a:gd name="connsiteX268" fmla="*/ 5359019 w 6517785"/>
              <a:gd name="connsiteY268" fmla="*/ 1323810 h 6858000"/>
              <a:gd name="connsiteX269" fmla="*/ 5293662 w 6517785"/>
              <a:gd name="connsiteY269" fmla="*/ 1277702 h 6858000"/>
              <a:gd name="connsiteX270" fmla="*/ 5244421 w 6517785"/>
              <a:gd name="connsiteY270" fmla="*/ 1243233 h 6858000"/>
              <a:gd name="connsiteX271" fmla="*/ 5049245 w 6517785"/>
              <a:gd name="connsiteY271" fmla="*/ 1093718 h 6858000"/>
              <a:gd name="connsiteX272" fmla="*/ 5039397 w 6517785"/>
              <a:gd name="connsiteY272" fmla="*/ 1051191 h 6858000"/>
              <a:gd name="connsiteX273" fmla="*/ 4802142 w 6517785"/>
              <a:gd name="connsiteY273" fmla="*/ 933459 h 6858000"/>
              <a:gd name="connsiteX274" fmla="*/ 4635169 w 6517785"/>
              <a:gd name="connsiteY274" fmla="*/ 847510 h 6858000"/>
              <a:gd name="connsiteX275" fmla="*/ 4515198 w 6517785"/>
              <a:gd name="connsiteY275" fmla="*/ 783049 h 6858000"/>
              <a:gd name="connsiteX276" fmla="*/ 4420744 w 6517785"/>
              <a:gd name="connsiteY276" fmla="*/ 746789 h 6858000"/>
              <a:gd name="connsiteX277" fmla="*/ 4275706 w 6517785"/>
              <a:gd name="connsiteY277" fmla="*/ 703367 h 6858000"/>
              <a:gd name="connsiteX278" fmla="*/ 4250637 w 6517785"/>
              <a:gd name="connsiteY278" fmla="*/ 702024 h 6858000"/>
              <a:gd name="connsiteX279" fmla="*/ 4226017 w 6517785"/>
              <a:gd name="connsiteY279" fmla="*/ 702024 h 6858000"/>
              <a:gd name="connsiteX280" fmla="*/ 4121714 w 6517785"/>
              <a:gd name="connsiteY280" fmla="*/ 667107 h 6858000"/>
              <a:gd name="connsiteX281" fmla="*/ 4053224 w 6517785"/>
              <a:gd name="connsiteY281" fmla="*/ 660392 h 6858000"/>
              <a:gd name="connsiteX282" fmla="*/ 4020993 w 6517785"/>
              <a:gd name="connsiteY282" fmla="*/ 658602 h 6858000"/>
              <a:gd name="connsiteX283" fmla="*/ 3757775 w 6517785"/>
              <a:gd name="connsiteY283" fmla="*/ 639353 h 6858000"/>
              <a:gd name="connsiteX284" fmla="*/ 3604678 w 6517785"/>
              <a:gd name="connsiteY284" fmla="*/ 640248 h 6858000"/>
              <a:gd name="connsiteX285" fmla="*/ 3494556 w 6517785"/>
              <a:gd name="connsiteY285" fmla="*/ 671136 h 6858000"/>
              <a:gd name="connsiteX286" fmla="*/ 3384434 w 6517785"/>
              <a:gd name="connsiteY286" fmla="*/ 710977 h 6858000"/>
              <a:gd name="connsiteX287" fmla="*/ 3290428 w 6517785"/>
              <a:gd name="connsiteY287" fmla="*/ 748132 h 6858000"/>
              <a:gd name="connsiteX288" fmla="*/ 3270284 w 6517785"/>
              <a:gd name="connsiteY288" fmla="*/ 753056 h 6858000"/>
              <a:gd name="connsiteX289" fmla="*/ 3154342 w 6517785"/>
              <a:gd name="connsiteY289" fmla="*/ 748580 h 6858000"/>
              <a:gd name="connsiteX290" fmla="*/ 3029000 w 6517785"/>
              <a:gd name="connsiteY290" fmla="*/ 769619 h 6858000"/>
              <a:gd name="connsiteX291" fmla="*/ 2999455 w 6517785"/>
              <a:gd name="connsiteY291" fmla="*/ 860492 h 6858000"/>
              <a:gd name="connsiteX292" fmla="*/ 2995874 w 6517785"/>
              <a:gd name="connsiteY292" fmla="*/ 919134 h 6858000"/>
              <a:gd name="connsiteX293" fmla="*/ 2979311 w 6517785"/>
              <a:gd name="connsiteY293" fmla="*/ 944203 h 6858000"/>
              <a:gd name="connsiteX294" fmla="*/ 2918878 w 6517785"/>
              <a:gd name="connsiteY294" fmla="*/ 982253 h 6858000"/>
              <a:gd name="connsiteX295" fmla="*/ 2840092 w 6517785"/>
              <a:gd name="connsiteY295" fmla="*/ 1016722 h 6858000"/>
              <a:gd name="connsiteX296" fmla="*/ 2790850 w 6517785"/>
              <a:gd name="connsiteY296" fmla="*/ 1021646 h 6858000"/>
              <a:gd name="connsiteX297" fmla="*/ 2577321 w 6517785"/>
              <a:gd name="connsiteY297" fmla="*/ 1005531 h 6858000"/>
              <a:gd name="connsiteX298" fmla="*/ 2435864 w 6517785"/>
              <a:gd name="connsiteY298" fmla="*/ 963899 h 6858000"/>
              <a:gd name="connsiteX299" fmla="*/ 2424225 w 6517785"/>
              <a:gd name="connsiteY299" fmla="*/ 1049400 h 6858000"/>
              <a:gd name="connsiteX300" fmla="*/ 2411243 w 6517785"/>
              <a:gd name="connsiteY300" fmla="*/ 1073574 h 6858000"/>
              <a:gd name="connsiteX301" fmla="*/ 2156530 w 6517785"/>
              <a:gd name="connsiteY301" fmla="*/ 1073126 h 6858000"/>
              <a:gd name="connsiteX302" fmla="*/ 2144443 w 6517785"/>
              <a:gd name="connsiteY302" fmla="*/ 1069097 h 6858000"/>
              <a:gd name="connsiteX303" fmla="*/ 2068343 w 6517785"/>
              <a:gd name="connsiteY303" fmla="*/ 1043133 h 6858000"/>
              <a:gd name="connsiteX304" fmla="*/ 1991795 w 6517785"/>
              <a:gd name="connsiteY304" fmla="*/ 987177 h 6858000"/>
              <a:gd name="connsiteX305" fmla="*/ 1902712 w 6517785"/>
              <a:gd name="connsiteY305" fmla="*/ 1036866 h 6858000"/>
              <a:gd name="connsiteX306" fmla="*/ 1877644 w 6517785"/>
              <a:gd name="connsiteY306" fmla="*/ 1093270 h 6858000"/>
              <a:gd name="connsiteX307" fmla="*/ 1831088 w 6517785"/>
              <a:gd name="connsiteY307" fmla="*/ 1164446 h 6858000"/>
              <a:gd name="connsiteX308" fmla="*/ 1708880 w 6517785"/>
              <a:gd name="connsiteY308" fmla="*/ 1228461 h 6858000"/>
              <a:gd name="connsiteX309" fmla="*/ 1673963 w 6517785"/>
              <a:gd name="connsiteY309" fmla="*/ 1253529 h 6858000"/>
              <a:gd name="connsiteX310" fmla="*/ 1556679 w 6517785"/>
              <a:gd name="connsiteY310" fmla="*/ 1233385 h 6858000"/>
              <a:gd name="connsiteX311" fmla="*/ 1533401 w 6517785"/>
              <a:gd name="connsiteY311" fmla="*/ 1240995 h 6858000"/>
              <a:gd name="connsiteX312" fmla="*/ 1462672 w 6517785"/>
              <a:gd name="connsiteY312" fmla="*/ 1304561 h 6858000"/>
              <a:gd name="connsiteX313" fmla="*/ 1323901 w 6517785"/>
              <a:gd name="connsiteY313" fmla="*/ 1292027 h 6858000"/>
              <a:gd name="connsiteX314" fmla="*/ 1295251 w 6517785"/>
              <a:gd name="connsiteY314" fmla="*/ 1238756 h 6858000"/>
              <a:gd name="connsiteX315" fmla="*/ 1331063 w 6517785"/>
              <a:gd name="connsiteY315" fmla="*/ 1185934 h 6858000"/>
              <a:gd name="connsiteX316" fmla="*/ 1428203 w 6517785"/>
              <a:gd name="connsiteY316" fmla="*/ 1121472 h 6858000"/>
              <a:gd name="connsiteX317" fmla="*/ 1455958 w 6517785"/>
              <a:gd name="connsiteY317" fmla="*/ 1090584 h 6858000"/>
              <a:gd name="connsiteX318" fmla="*/ 1378514 w 6517785"/>
              <a:gd name="connsiteY318" fmla="*/ 1101776 h 6858000"/>
              <a:gd name="connsiteX319" fmla="*/ 1382991 w 6517785"/>
              <a:gd name="connsiteY319" fmla="*/ 1067306 h 6858000"/>
              <a:gd name="connsiteX320" fmla="*/ 1351207 w 6517785"/>
              <a:gd name="connsiteY320" fmla="*/ 1072231 h 6858000"/>
              <a:gd name="connsiteX321" fmla="*/ 1283612 w 6517785"/>
              <a:gd name="connsiteY321" fmla="*/ 1045372 h 6858000"/>
              <a:gd name="connsiteX322" fmla="*/ 1196321 w 6517785"/>
              <a:gd name="connsiteY322" fmla="*/ 952260 h 6858000"/>
              <a:gd name="connsiteX323" fmla="*/ 1216912 w 6517785"/>
              <a:gd name="connsiteY323" fmla="*/ 927192 h 6858000"/>
              <a:gd name="connsiteX324" fmla="*/ 1225865 w 6517785"/>
              <a:gd name="connsiteY324" fmla="*/ 902124 h 6858000"/>
              <a:gd name="connsiteX325" fmla="*/ 1237504 w 6517785"/>
              <a:gd name="connsiteY325" fmla="*/ 828709 h 6858000"/>
              <a:gd name="connsiteX326" fmla="*/ 1313605 w 6517785"/>
              <a:gd name="connsiteY326" fmla="*/ 774991 h 6858000"/>
              <a:gd name="connsiteX327" fmla="*/ 1363742 w 6517785"/>
              <a:gd name="connsiteY327" fmla="*/ 758875 h 6858000"/>
              <a:gd name="connsiteX328" fmla="*/ 1345836 w 6517785"/>
              <a:gd name="connsiteY328" fmla="*/ 732464 h 6858000"/>
              <a:gd name="connsiteX329" fmla="*/ 1352550 w 6517785"/>
              <a:gd name="connsiteY329" fmla="*/ 730226 h 6858000"/>
              <a:gd name="connsiteX330" fmla="*/ 1457301 w 6517785"/>
              <a:gd name="connsiteY330" fmla="*/ 665317 h 6858000"/>
              <a:gd name="connsiteX331" fmla="*/ 1519524 w 6517785"/>
              <a:gd name="connsiteY331" fmla="*/ 638010 h 6858000"/>
              <a:gd name="connsiteX332" fmla="*/ 1638599 w 6517785"/>
              <a:gd name="connsiteY332" fmla="*/ 599512 h 6858000"/>
              <a:gd name="connsiteX333" fmla="*/ 1648895 w 6517785"/>
              <a:gd name="connsiteY333" fmla="*/ 595931 h 6858000"/>
              <a:gd name="connsiteX334" fmla="*/ 1775132 w 6517785"/>
              <a:gd name="connsiteY334" fmla="*/ 507744 h 6858000"/>
              <a:gd name="connsiteX335" fmla="*/ 1842727 w 6517785"/>
              <a:gd name="connsiteY335" fmla="*/ 454026 h 6858000"/>
              <a:gd name="connsiteX336" fmla="*/ 1939420 w 6517785"/>
              <a:gd name="connsiteY336" fmla="*/ 375687 h 6858000"/>
              <a:gd name="connsiteX337" fmla="*/ 1995824 w 6517785"/>
              <a:gd name="connsiteY337" fmla="*/ 343456 h 6858000"/>
              <a:gd name="connsiteX338" fmla="*/ 2144443 w 6517785"/>
              <a:gd name="connsiteY338" fmla="*/ 297348 h 6858000"/>
              <a:gd name="connsiteX339" fmla="*/ 2240241 w 6517785"/>
              <a:gd name="connsiteY339" fmla="*/ 241840 h 6858000"/>
              <a:gd name="connsiteX340" fmla="*/ 2301121 w 6517785"/>
              <a:gd name="connsiteY340" fmla="*/ 223038 h 6858000"/>
              <a:gd name="connsiteX341" fmla="*/ 2398261 w 6517785"/>
              <a:gd name="connsiteY341" fmla="*/ 180512 h 6858000"/>
              <a:gd name="connsiteX342" fmla="*/ 2524051 w 6517785"/>
              <a:gd name="connsiteY342" fmla="*/ 167082 h 6858000"/>
              <a:gd name="connsiteX343" fmla="*/ 2517336 w 6517785"/>
              <a:gd name="connsiteY343" fmla="*/ 136642 h 6858000"/>
              <a:gd name="connsiteX344" fmla="*/ 2527632 w 6517785"/>
              <a:gd name="connsiteY344" fmla="*/ 133956 h 6858000"/>
              <a:gd name="connsiteX345" fmla="*/ 2588960 w 6517785"/>
              <a:gd name="connsiteY345" fmla="*/ 139328 h 6858000"/>
              <a:gd name="connsiteX346" fmla="*/ 2683414 w 6517785"/>
              <a:gd name="connsiteY346" fmla="*/ 120974 h 6858000"/>
              <a:gd name="connsiteX347" fmla="*/ 2716093 w 6517785"/>
              <a:gd name="connsiteY347" fmla="*/ 136642 h 6858000"/>
              <a:gd name="connsiteX348" fmla="*/ 2719674 w 6517785"/>
              <a:gd name="connsiteY348" fmla="*/ 116945 h 6858000"/>
              <a:gd name="connsiteX349" fmla="*/ 2739371 w 6517785"/>
              <a:gd name="connsiteY349" fmla="*/ 96353 h 6858000"/>
              <a:gd name="connsiteX350" fmla="*/ 2777868 w 6517785"/>
              <a:gd name="connsiteY350" fmla="*/ 85162 h 6858000"/>
              <a:gd name="connsiteX351" fmla="*/ 2844121 w 6517785"/>
              <a:gd name="connsiteY351" fmla="*/ 42635 h 6858000"/>
              <a:gd name="connsiteX352" fmla="*/ 2836958 w 6517785"/>
              <a:gd name="connsiteY352" fmla="*/ 22043 h 6858000"/>
              <a:gd name="connsiteX353" fmla="*/ 2930069 w 6517785"/>
              <a:gd name="connsiteY353" fmla="*/ 32787 h 6858000"/>
              <a:gd name="connsiteX354" fmla="*/ 2962300 w 6517785"/>
              <a:gd name="connsiteY354" fmla="*/ 23834 h 6858000"/>
              <a:gd name="connsiteX355" fmla="*/ 3037505 w 6517785"/>
              <a:gd name="connsiteY355" fmla="*/ 15776 h 6858000"/>
              <a:gd name="connsiteX356" fmla="*/ 3060783 w 6517785"/>
              <a:gd name="connsiteY356" fmla="*/ 18462 h 6858000"/>
              <a:gd name="connsiteX357" fmla="*/ 3093462 w 6517785"/>
              <a:gd name="connsiteY357" fmla="*/ 25625 h 6858000"/>
              <a:gd name="connsiteX358" fmla="*/ 3122559 w 6517785"/>
              <a:gd name="connsiteY358" fmla="*/ 26968 h 6858000"/>
              <a:gd name="connsiteX359" fmla="*/ 3290875 w 6517785"/>
              <a:gd name="connsiteY359" fmla="*/ 37263 h 6858000"/>
              <a:gd name="connsiteX360" fmla="*/ 3331164 w 6517785"/>
              <a:gd name="connsiteY360" fmla="*/ 62332 h 6858000"/>
              <a:gd name="connsiteX361" fmla="*/ 3437257 w 6517785"/>
              <a:gd name="connsiteY361" fmla="*/ 50245 h 6858000"/>
              <a:gd name="connsiteX362" fmla="*/ 3469488 w 6517785"/>
              <a:gd name="connsiteY362" fmla="*/ 103068 h 6858000"/>
              <a:gd name="connsiteX363" fmla="*/ 3501719 w 6517785"/>
              <a:gd name="connsiteY363" fmla="*/ 91877 h 6858000"/>
              <a:gd name="connsiteX364" fmla="*/ 3526339 w 6517785"/>
              <a:gd name="connsiteY364" fmla="*/ 88743 h 6858000"/>
              <a:gd name="connsiteX365" fmla="*/ 3688389 w 6517785"/>
              <a:gd name="connsiteY365" fmla="*/ 125898 h 6858000"/>
              <a:gd name="connsiteX366" fmla="*/ 3789110 w 6517785"/>
              <a:gd name="connsiteY366" fmla="*/ 119183 h 6858000"/>
              <a:gd name="connsiteX367" fmla="*/ 3816864 w 6517785"/>
              <a:gd name="connsiteY367" fmla="*/ 117393 h 6858000"/>
              <a:gd name="connsiteX368" fmla="*/ 3962798 w 6517785"/>
              <a:gd name="connsiteY368" fmla="*/ 136642 h 6858000"/>
              <a:gd name="connsiteX369" fmla="*/ 3969513 w 6517785"/>
              <a:gd name="connsiteY369" fmla="*/ 134851 h 6858000"/>
              <a:gd name="connsiteX370" fmla="*/ 4059938 w 6517785"/>
              <a:gd name="connsiteY370" fmla="*/ 142461 h 6858000"/>
              <a:gd name="connsiteX371" fmla="*/ 4044271 w 6517785"/>
              <a:gd name="connsiteY371" fmla="*/ 172006 h 6858000"/>
              <a:gd name="connsiteX372" fmla="*/ 4070234 w 6517785"/>
              <a:gd name="connsiteY372" fmla="*/ 214533 h 6858000"/>
              <a:gd name="connsiteX373" fmla="*/ 4116790 w 6517785"/>
              <a:gd name="connsiteY373" fmla="*/ 221695 h 6858000"/>
              <a:gd name="connsiteX374" fmla="*/ 4119028 w 6517785"/>
              <a:gd name="connsiteY374" fmla="*/ 280785 h 6858000"/>
              <a:gd name="connsiteX375" fmla="*/ 4083216 w 6517785"/>
              <a:gd name="connsiteY375" fmla="*/ 315254 h 6858000"/>
              <a:gd name="connsiteX376" fmla="*/ 4088588 w 6517785"/>
              <a:gd name="connsiteY376" fmla="*/ 338532 h 6858000"/>
              <a:gd name="connsiteX377" fmla="*/ 4114551 w 6517785"/>
              <a:gd name="connsiteY377" fmla="*/ 367629 h 6858000"/>
              <a:gd name="connsiteX378" fmla="*/ 4179013 w 6517785"/>
              <a:gd name="connsiteY378" fmla="*/ 383745 h 6858000"/>
              <a:gd name="connsiteX379" fmla="*/ 4260038 w 6517785"/>
              <a:gd name="connsiteY379" fmla="*/ 391355 h 6858000"/>
              <a:gd name="connsiteX380" fmla="*/ 4322261 w 6517785"/>
              <a:gd name="connsiteY380" fmla="*/ 421347 h 6858000"/>
              <a:gd name="connsiteX381" fmla="*/ 4404181 w 6517785"/>
              <a:gd name="connsiteY381" fmla="*/ 462531 h 6858000"/>
              <a:gd name="connsiteX382" fmla="*/ 4563097 w 6517785"/>
              <a:gd name="connsiteY382" fmla="*/ 514906 h 6858000"/>
              <a:gd name="connsiteX383" fmla="*/ 4658446 w 6517785"/>
              <a:gd name="connsiteY383" fmla="*/ 535498 h 6858000"/>
              <a:gd name="connsiteX384" fmla="*/ 4646808 w 6517785"/>
              <a:gd name="connsiteY384" fmla="*/ 566834 h 6858000"/>
              <a:gd name="connsiteX385" fmla="*/ 4602490 w 6517785"/>
              <a:gd name="connsiteY385" fmla="*/ 575339 h 6858000"/>
              <a:gd name="connsiteX386" fmla="*/ 4405077 w 6517785"/>
              <a:gd name="connsiteY386" fmla="*/ 498343 h 6858000"/>
              <a:gd name="connsiteX387" fmla="*/ 4298984 w 6517785"/>
              <a:gd name="connsiteY387" fmla="*/ 452683 h 6858000"/>
              <a:gd name="connsiteX388" fmla="*/ 4197367 w 6517785"/>
              <a:gd name="connsiteY388" fmla="*/ 436567 h 6858000"/>
              <a:gd name="connsiteX389" fmla="*/ 4051880 w 6517785"/>
              <a:gd name="connsiteY389" fmla="*/ 418661 h 6858000"/>
              <a:gd name="connsiteX390" fmla="*/ 4026812 w 6517785"/>
              <a:gd name="connsiteY390" fmla="*/ 427167 h 6858000"/>
              <a:gd name="connsiteX391" fmla="*/ 4074711 w 6517785"/>
              <a:gd name="connsiteY391" fmla="*/ 458950 h 6858000"/>
              <a:gd name="connsiteX392" fmla="*/ 4168717 w 6517785"/>
              <a:gd name="connsiteY392" fmla="*/ 479989 h 6858000"/>
              <a:gd name="connsiteX393" fmla="*/ 4308384 w 6517785"/>
              <a:gd name="connsiteY393" fmla="*/ 515801 h 6858000"/>
              <a:gd name="connsiteX394" fmla="*/ 4391200 w 6517785"/>
              <a:gd name="connsiteY394" fmla="*/ 551166 h 6858000"/>
              <a:gd name="connsiteX395" fmla="*/ 4440441 w 6517785"/>
              <a:gd name="connsiteY395" fmla="*/ 562357 h 6858000"/>
              <a:gd name="connsiteX396" fmla="*/ 4573393 w 6517785"/>
              <a:gd name="connsiteY396" fmla="*/ 629505 h 6858000"/>
              <a:gd name="connsiteX397" fmla="*/ 4651732 w 6517785"/>
              <a:gd name="connsiteY397" fmla="*/ 659049 h 6858000"/>
              <a:gd name="connsiteX398" fmla="*/ 4743948 w 6517785"/>
              <a:gd name="connsiteY398" fmla="*/ 695757 h 6858000"/>
              <a:gd name="connsiteX399" fmla="*/ 4920322 w 6517785"/>
              <a:gd name="connsiteY399" fmla="*/ 789316 h 6858000"/>
              <a:gd name="connsiteX400" fmla="*/ 5052826 w 6517785"/>
              <a:gd name="connsiteY400" fmla="*/ 794240 h 6858000"/>
              <a:gd name="connsiteX401" fmla="*/ 5119974 w 6517785"/>
              <a:gd name="connsiteY401" fmla="*/ 796478 h 6858000"/>
              <a:gd name="connsiteX402" fmla="*/ 5143252 w 6517785"/>
              <a:gd name="connsiteY402" fmla="*/ 826023 h 6858000"/>
              <a:gd name="connsiteX403" fmla="*/ 5126241 w 6517785"/>
              <a:gd name="connsiteY403" fmla="*/ 851091 h 6858000"/>
              <a:gd name="connsiteX404" fmla="*/ 5098487 w 6517785"/>
              <a:gd name="connsiteY404" fmla="*/ 869893 h 6858000"/>
              <a:gd name="connsiteX405" fmla="*/ 5197865 w 6517785"/>
              <a:gd name="connsiteY405" fmla="*/ 845720 h 6858000"/>
              <a:gd name="connsiteX406" fmla="*/ 5284262 w 6517785"/>
              <a:gd name="connsiteY406" fmla="*/ 904362 h 6858000"/>
              <a:gd name="connsiteX407" fmla="*/ 5298586 w 6517785"/>
              <a:gd name="connsiteY407" fmla="*/ 1007321 h 6858000"/>
              <a:gd name="connsiteX408" fmla="*/ 5360362 w 6517785"/>
              <a:gd name="connsiteY408" fmla="*/ 1003740 h 6858000"/>
              <a:gd name="connsiteX409" fmla="*/ 5488390 w 6517785"/>
              <a:gd name="connsiteY409" fmla="*/ 1083870 h 6858000"/>
              <a:gd name="connsiteX410" fmla="*/ 5509877 w 6517785"/>
              <a:gd name="connsiteY410" fmla="*/ 1098194 h 6858000"/>
              <a:gd name="connsiteX411" fmla="*/ 5528678 w 6517785"/>
              <a:gd name="connsiteY411" fmla="*/ 1143855 h 6858000"/>
              <a:gd name="connsiteX412" fmla="*/ 5548375 w 6517785"/>
              <a:gd name="connsiteY412" fmla="*/ 1168028 h 6858000"/>
              <a:gd name="connsiteX413" fmla="*/ 5611494 w 6517785"/>
              <a:gd name="connsiteY413" fmla="*/ 1169371 h 6858000"/>
              <a:gd name="connsiteX414" fmla="*/ 5608360 w 6517785"/>
              <a:gd name="connsiteY414" fmla="*/ 1241442 h 6858000"/>
              <a:gd name="connsiteX415" fmla="*/ 5629400 w 6517785"/>
              <a:gd name="connsiteY415" fmla="*/ 1243233 h 6858000"/>
              <a:gd name="connsiteX416" fmla="*/ 5623132 w 6517785"/>
              <a:gd name="connsiteY416" fmla="*/ 1287103 h 6858000"/>
              <a:gd name="connsiteX417" fmla="*/ 5632085 w 6517785"/>
              <a:gd name="connsiteY417" fmla="*/ 1289341 h 6858000"/>
              <a:gd name="connsiteX418" fmla="*/ 5683118 w 6517785"/>
              <a:gd name="connsiteY418" fmla="*/ 1270092 h 6858000"/>
              <a:gd name="connsiteX419" fmla="*/ 5748027 w 6517785"/>
              <a:gd name="connsiteY419" fmla="*/ 1331868 h 6858000"/>
              <a:gd name="connsiteX420" fmla="*/ 5730121 w 6517785"/>
              <a:gd name="connsiteY420" fmla="*/ 1372604 h 6858000"/>
              <a:gd name="connsiteX421" fmla="*/ 5783391 w 6517785"/>
              <a:gd name="connsiteY421" fmla="*/ 1378423 h 6858000"/>
              <a:gd name="connsiteX422" fmla="*/ 5783839 w 6517785"/>
              <a:gd name="connsiteY422" fmla="*/ 1387824 h 6858000"/>
              <a:gd name="connsiteX423" fmla="*/ 5752503 w 6517785"/>
              <a:gd name="connsiteY423" fmla="*/ 1399015 h 6858000"/>
              <a:gd name="connsiteX424" fmla="*/ 5774438 w 6517785"/>
              <a:gd name="connsiteY424" fmla="*/ 1413340 h 6858000"/>
              <a:gd name="connsiteX425" fmla="*/ 5861283 w 6517785"/>
              <a:gd name="connsiteY425" fmla="*/ 1463477 h 6858000"/>
              <a:gd name="connsiteX426" fmla="*/ 5884113 w 6517785"/>
              <a:gd name="connsiteY426" fmla="*/ 1507794 h 6858000"/>
              <a:gd name="connsiteX427" fmla="*/ 5939621 w 6517785"/>
              <a:gd name="connsiteY427" fmla="*/ 1601353 h 6858000"/>
              <a:gd name="connsiteX428" fmla="*/ 5954841 w 6517785"/>
              <a:gd name="connsiteY428" fmla="*/ 1615678 h 6858000"/>
              <a:gd name="connsiteX429" fmla="*/ 6010797 w 6517785"/>
              <a:gd name="connsiteY429" fmla="*/ 1690883 h 6858000"/>
              <a:gd name="connsiteX430" fmla="*/ 6041685 w 6517785"/>
              <a:gd name="connsiteY430" fmla="*/ 1730724 h 6858000"/>
              <a:gd name="connsiteX431" fmla="*/ 6052429 w 6517785"/>
              <a:gd name="connsiteY431" fmla="*/ 1741020 h 6858000"/>
              <a:gd name="connsiteX432" fmla="*/ 6101223 w 6517785"/>
              <a:gd name="connsiteY432" fmla="*/ 1834131 h 6858000"/>
              <a:gd name="connsiteX433" fmla="*/ 6089136 w 6517785"/>
              <a:gd name="connsiteY433" fmla="*/ 1884268 h 6858000"/>
              <a:gd name="connsiteX434" fmla="*/ 6192544 w 6517785"/>
              <a:gd name="connsiteY434" fmla="*/ 2020354 h 6858000"/>
              <a:gd name="connsiteX435" fmla="*/ 6158522 w 6517785"/>
              <a:gd name="connsiteY435" fmla="*/ 2082577 h 6858000"/>
              <a:gd name="connsiteX436" fmla="*/ 6130768 w 6517785"/>
              <a:gd name="connsiteY436" fmla="*/ 2105855 h 6858000"/>
              <a:gd name="connsiteX437" fmla="*/ 6193886 w 6517785"/>
              <a:gd name="connsiteY437" fmla="*/ 2156887 h 6858000"/>
              <a:gd name="connsiteX438" fmla="*/ 6180904 w 6517785"/>
              <a:gd name="connsiteY438" fmla="*/ 2224034 h 6858000"/>
              <a:gd name="connsiteX439" fmla="*/ 6210002 w 6517785"/>
              <a:gd name="connsiteY439" fmla="*/ 2294763 h 6858000"/>
              <a:gd name="connsiteX440" fmla="*/ 6214478 w 6517785"/>
              <a:gd name="connsiteY440" fmla="*/ 2322517 h 6858000"/>
              <a:gd name="connsiteX441" fmla="*/ 6272225 w 6517785"/>
              <a:gd name="connsiteY441" fmla="*/ 2375340 h 6858000"/>
              <a:gd name="connsiteX442" fmla="*/ 6246262 w 6517785"/>
              <a:gd name="connsiteY442" fmla="*/ 2456365 h 6858000"/>
              <a:gd name="connsiteX443" fmla="*/ 6299532 w 6517785"/>
              <a:gd name="connsiteY443" fmla="*/ 2514112 h 6858000"/>
              <a:gd name="connsiteX444" fmla="*/ 6330420 w 6517785"/>
              <a:gd name="connsiteY444" fmla="*/ 2610804 h 6858000"/>
              <a:gd name="connsiteX445" fmla="*/ 6366232 w 6517785"/>
              <a:gd name="connsiteY445" fmla="*/ 2664970 h 6858000"/>
              <a:gd name="connsiteX446" fmla="*/ 6372051 w 6517785"/>
              <a:gd name="connsiteY446" fmla="*/ 2719135 h 6858000"/>
              <a:gd name="connsiteX447" fmla="*/ 6375185 w 6517785"/>
              <a:gd name="connsiteY447" fmla="*/ 2795684 h 6858000"/>
              <a:gd name="connsiteX448" fmla="*/ 6394881 w 6517785"/>
              <a:gd name="connsiteY448" fmla="*/ 2870441 h 6858000"/>
              <a:gd name="connsiteX449" fmla="*/ 6446361 w 6517785"/>
              <a:gd name="connsiteY449" fmla="*/ 2916549 h 6858000"/>
              <a:gd name="connsiteX450" fmla="*/ 6414578 w 6517785"/>
              <a:gd name="connsiteY450" fmla="*/ 2940722 h 6858000"/>
              <a:gd name="connsiteX451" fmla="*/ 6432484 w 6517785"/>
              <a:gd name="connsiteY451" fmla="*/ 2965791 h 6858000"/>
              <a:gd name="connsiteX452" fmla="*/ 6423979 w 6517785"/>
              <a:gd name="connsiteY452" fmla="*/ 2964895 h 6858000"/>
              <a:gd name="connsiteX453" fmla="*/ 6416369 w 6517785"/>
              <a:gd name="connsiteY453" fmla="*/ 3029357 h 6858000"/>
              <a:gd name="connsiteX454" fmla="*/ 6458000 w 6517785"/>
              <a:gd name="connsiteY454" fmla="*/ 3065169 h 6858000"/>
              <a:gd name="connsiteX455" fmla="*/ 6428008 w 6517785"/>
              <a:gd name="connsiteY455" fmla="*/ 3088895 h 6858000"/>
              <a:gd name="connsiteX456" fmla="*/ 6423979 w 6517785"/>
              <a:gd name="connsiteY456" fmla="*/ 3135002 h 6858000"/>
              <a:gd name="connsiteX457" fmla="*/ 6473668 w 6517785"/>
              <a:gd name="connsiteY457" fmla="*/ 3201255 h 6858000"/>
              <a:gd name="connsiteX458" fmla="*/ 6504556 w 6517785"/>
              <a:gd name="connsiteY458" fmla="*/ 3179320 h 6858000"/>
              <a:gd name="connsiteX459" fmla="*/ 6522014 w 6517785"/>
              <a:gd name="connsiteY459" fmla="*/ 3217818 h 6858000"/>
              <a:gd name="connsiteX460" fmla="*/ 6436065 w 6517785"/>
              <a:gd name="connsiteY460" fmla="*/ 3229009 h 6858000"/>
              <a:gd name="connsiteX461" fmla="*/ 6450838 w 6517785"/>
              <a:gd name="connsiteY461" fmla="*/ 3288994 h 6858000"/>
              <a:gd name="connsiteX462" fmla="*/ 6517538 w 6517785"/>
              <a:gd name="connsiteY462" fmla="*/ 3278251 h 6858000"/>
              <a:gd name="connsiteX463" fmla="*/ 6506794 w 6517785"/>
              <a:gd name="connsiteY463" fmla="*/ 3401354 h 6858000"/>
              <a:gd name="connsiteX464" fmla="*/ 6513956 w 6517785"/>
              <a:gd name="connsiteY464" fmla="*/ 3438957 h 6858000"/>
              <a:gd name="connsiteX465" fmla="*/ 6476802 w 6517785"/>
              <a:gd name="connsiteY465" fmla="*/ 3513714 h 6858000"/>
              <a:gd name="connsiteX466" fmla="*/ 6437408 w 6517785"/>
              <a:gd name="connsiteY466" fmla="*/ 3581310 h 6858000"/>
              <a:gd name="connsiteX467" fmla="*/ 6471877 w 6517785"/>
              <a:gd name="connsiteY467" fmla="*/ 3595635 h 6858000"/>
              <a:gd name="connsiteX468" fmla="*/ 6504556 w 6517785"/>
              <a:gd name="connsiteY468" fmla="*/ 3594739 h 6858000"/>
              <a:gd name="connsiteX469" fmla="*/ 6510375 w 6517785"/>
              <a:gd name="connsiteY469" fmla="*/ 3619808 h 6858000"/>
              <a:gd name="connsiteX470" fmla="*/ 6476353 w 6517785"/>
              <a:gd name="connsiteY470" fmla="*/ 3635923 h 6858000"/>
              <a:gd name="connsiteX471" fmla="*/ 6444123 w 6517785"/>
              <a:gd name="connsiteY471" fmla="*/ 3634580 h 6858000"/>
              <a:gd name="connsiteX472" fmla="*/ 6448152 w 6517785"/>
              <a:gd name="connsiteY472" fmla="*/ 3740673 h 6858000"/>
              <a:gd name="connsiteX473" fmla="*/ 6455762 w 6517785"/>
              <a:gd name="connsiteY473" fmla="*/ 3719633 h 6858000"/>
              <a:gd name="connsiteX474" fmla="*/ 6475011 w 6517785"/>
              <a:gd name="connsiteY474" fmla="*/ 3715605 h 6858000"/>
              <a:gd name="connsiteX475" fmla="*/ 6492469 w 6517785"/>
              <a:gd name="connsiteY475" fmla="*/ 3733063 h 6858000"/>
              <a:gd name="connsiteX476" fmla="*/ 6482173 w 6517785"/>
              <a:gd name="connsiteY476" fmla="*/ 3749626 h 6858000"/>
              <a:gd name="connsiteX477" fmla="*/ 6441437 w 6517785"/>
              <a:gd name="connsiteY477" fmla="*/ 3763951 h 6858000"/>
              <a:gd name="connsiteX478" fmla="*/ 6408311 w 6517785"/>
              <a:gd name="connsiteY478" fmla="*/ 3854376 h 6858000"/>
              <a:gd name="connsiteX479" fmla="*/ 6444123 w 6517785"/>
              <a:gd name="connsiteY479" fmla="*/ 3885712 h 6858000"/>
              <a:gd name="connsiteX480" fmla="*/ 6478144 w 6517785"/>
              <a:gd name="connsiteY480" fmla="*/ 3917495 h 6858000"/>
              <a:gd name="connsiteX481" fmla="*/ 6425322 w 6517785"/>
              <a:gd name="connsiteY481" fmla="*/ 3950621 h 6858000"/>
              <a:gd name="connsiteX482" fmla="*/ 6410102 w 6517785"/>
              <a:gd name="connsiteY482" fmla="*/ 3938982 h 6858000"/>
              <a:gd name="connsiteX483" fmla="*/ 6379214 w 6517785"/>
              <a:gd name="connsiteY483" fmla="*/ 4059848 h 6858000"/>
              <a:gd name="connsiteX484" fmla="*/ 6399805 w 6517785"/>
              <a:gd name="connsiteY484" fmla="*/ 4082230 h 6858000"/>
              <a:gd name="connsiteX485" fmla="*/ 6415921 w 6517785"/>
              <a:gd name="connsiteY485" fmla="*/ 4119385 h 6858000"/>
              <a:gd name="connsiteX486" fmla="*/ 6402491 w 6517785"/>
              <a:gd name="connsiteY486" fmla="*/ 4164150 h 6858000"/>
              <a:gd name="connsiteX487" fmla="*/ 6387272 w 6517785"/>
              <a:gd name="connsiteY487" fmla="*/ 4188323 h 6858000"/>
              <a:gd name="connsiteX488" fmla="*/ 6387272 w 6517785"/>
              <a:gd name="connsiteY488" fmla="*/ 4120280 h 6858000"/>
              <a:gd name="connsiteX489" fmla="*/ 6363098 w 6517785"/>
              <a:gd name="connsiteY489" fmla="*/ 4255023 h 6858000"/>
              <a:gd name="connsiteX490" fmla="*/ 6327734 w 6517785"/>
              <a:gd name="connsiteY490" fmla="*/ 4282778 h 6858000"/>
              <a:gd name="connsiteX491" fmla="*/ 6368022 w 6517785"/>
              <a:gd name="connsiteY491" fmla="*/ 4306055 h 6858000"/>
              <a:gd name="connsiteX492" fmla="*/ 6341611 w 6517785"/>
              <a:gd name="connsiteY492" fmla="*/ 4322171 h 6858000"/>
              <a:gd name="connsiteX493" fmla="*/ 6368917 w 6517785"/>
              <a:gd name="connsiteY493" fmla="*/ 4367383 h 6858000"/>
              <a:gd name="connsiteX494" fmla="*/ 6337582 w 6517785"/>
              <a:gd name="connsiteY494" fmla="*/ 4409463 h 6858000"/>
              <a:gd name="connsiteX495" fmla="*/ 6278940 w 6517785"/>
              <a:gd name="connsiteY495" fmla="*/ 4418416 h 6858000"/>
              <a:gd name="connsiteX496" fmla="*/ 6336687 w 6517785"/>
              <a:gd name="connsiteY496" fmla="*/ 4454228 h 6858000"/>
              <a:gd name="connsiteX497" fmla="*/ 6286550 w 6517785"/>
              <a:gd name="connsiteY497" fmla="*/ 4496754 h 6858000"/>
              <a:gd name="connsiteX498" fmla="*/ 6275359 w 6517785"/>
              <a:gd name="connsiteY498" fmla="*/ 4545548 h 6858000"/>
              <a:gd name="connsiteX499" fmla="*/ 6292369 w 6517785"/>
              <a:gd name="connsiteY499" fmla="*/ 4562559 h 6858000"/>
              <a:gd name="connsiteX500" fmla="*/ 6253424 w 6517785"/>
              <a:gd name="connsiteY500" fmla="*/ 4610010 h 6858000"/>
              <a:gd name="connsiteX501" fmla="*/ 6207763 w 6517785"/>
              <a:gd name="connsiteY501" fmla="*/ 4606876 h 6858000"/>
              <a:gd name="connsiteX502" fmla="*/ 6203287 w 6517785"/>
              <a:gd name="connsiteY502" fmla="*/ 4624782 h 6858000"/>
              <a:gd name="connsiteX503" fmla="*/ 6239547 w 6517785"/>
              <a:gd name="connsiteY503" fmla="*/ 4635974 h 6858000"/>
              <a:gd name="connsiteX504" fmla="*/ 6243575 w 6517785"/>
              <a:gd name="connsiteY504" fmla="*/ 4661937 h 6858000"/>
              <a:gd name="connsiteX505" fmla="*/ 6227908 w 6517785"/>
              <a:gd name="connsiteY505" fmla="*/ 4738485 h 6858000"/>
              <a:gd name="connsiteX506" fmla="*/ 6197468 w 6517785"/>
              <a:gd name="connsiteY506" fmla="*/ 4790413 h 6858000"/>
              <a:gd name="connsiteX507" fmla="*/ 6154493 w 6517785"/>
              <a:gd name="connsiteY507" fmla="*/ 4879495 h 6858000"/>
              <a:gd name="connsiteX508" fmla="*/ 6119577 w 6517785"/>
              <a:gd name="connsiteY508" fmla="*/ 4927841 h 6858000"/>
              <a:gd name="connsiteX509" fmla="*/ 6045267 w 6517785"/>
              <a:gd name="connsiteY509" fmla="*/ 5035277 h 6858000"/>
              <a:gd name="connsiteX510" fmla="*/ 6023332 w 6517785"/>
              <a:gd name="connsiteY510" fmla="*/ 5047364 h 6858000"/>
              <a:gd name="connsiteX511" fmla="*/ 6001397 w 6517785"/>
              <a:gd name="connsiteY511" fmla="*/ 5086310 h 6858000"/>
              <a:gd name="connsiteX512" fmla="*/ 5992444 w 6517785"/>
              <a:gd name="connsiteY512" fmla="*/ 5114959 h 6858000"/>
              <a:gd name="connsiteX513" fmla="*/ 5964242 w 6517785"/>
              <a:gd name="connsiteY513" fmla="*/ 5113616 h 6858000"/>
              <a:gd name="connsiteX514" fmla="*/ 5917686 w 6517785"/>
              <a:gd name="connsiteY514" fmla="*/ 5115854 h 6858000"/>
              <a:gd name="connsiteX515" fmla="*/ 5923954 w 6517785"/>
              <a:gd name="connsiteY515" fmla="*/ 5193746 h 6858000"/>
              <a:gd name="connsiteX516" fmla="*/ 5910972 w 6517785"/>
              <a:gd name="connsiteY516" fmla="*/ 5214785 h 6858000"/>
              <a:gd name="connsiteX517" fmla="*/ 5840690 w 6517785"/>
              <a:gd name="connsiteY517" fmla="*/ 5319535 h 6858000"/>
              <a:gd name="connsiteX518" fmla="*/ 5805774 w 6517785"/>
              <a:gd name="connsiteY518" fmla="*/ 5333412 h 6858000"/>
              <a:gd name="connsiteX519" fmla="*/ 5789659 w 6517785"/>
              <a:gd name="connsiteY519" fmla="*/ 5388473 h 6858000"/>
              <a:gd name="connsiteX520" fmla="*/ 5771305 w 6517785"/>
              <a:gd name="connsiteY520" fmla="*/ 5386683 h 6858000"/>
              <a:gd name="connsiteX521" fmla="*/ 5767276 w 6517785"/>
              <a:gd name="connsiteY521" fmla="*/ 5338784 h 6858000"/>
              <a:gd name="connsiteX522" fmla="*/ 5752951 w 6517785"/>
              <a:gd name="connsiteY522" fmla="*/ 5387578 h 6858000"/>
              <a:gd name="connsiteX523" fmla="*/ 5741760 w 6517785"/>
              <a:gd name="connsiteY523" fmla="*/ 5433686 h 6858000"/>
              <a:gd name="connsiteX524" fmla="*/ 5685356 w 6517785"/>
              <a:gd name="connsiteY524" fmla="*/ 5418018 h 6858000"/>
              <a:gd name="connsiteX525" fmla="*/ 5672374 w 6517785"/>
              <a:gd name="connsiteY525" fmla="*/ 5480689 h 6858000"/>
              <a:gd name="connsiteX526" fmla="*/ 5642829 w 6517785"/>
              <a:gd name="connsiteY526" fmla="*/ 5550970 h 6858000"/>
              <a:gd name="connsiteX527" fmla="*/ 5592693 w 6517785"/>
              <a:gd name="connsiteY527" fmla="*/ 5518740 h 6858000"/>
              <a:gd name="connsiteX528" fmla="*/ 5547928 w 6517785"/>
              <a:gd name="connsiteY528" fmla="*/ 5591707 h 6858000"/>
              <a:gd name="connsiteX529" fmla="*/ 5542108 w 6517785"/>
              <a:gd name="connsiteY529" fmla="*/ 5626176 h 6858000"/>
              <a:gd name="connsiteX530" fmla="*/ 5500029 w 6517785"/>
              <a:gd name="connsiteY530" fmla="*/ 5659749 h 6858000"/>
              <a:gd name="connsiteX531" fmla="*/ 5458845 w 6517785"/>
              <a:gd name="connsiteY531" fmla="*/ 5652140 h 6858000"/>
              <a:gd name="connsiteX532" fmla="*/ 5404680 w 6517785"/>
              <a:gd name="connsiteY532" fmla="*/ 5700038 h 6858000"/>
              <a:gd name="connsiteX533" fmla="*/ 5416318 w 6517785"/>
              <a:gd name="connsiteY533" fmla="*/ 5718391 h 6858000"/>
              <a:gd name="connsiteX534" fmla="*/ 5441387 w 6517785"/>
              <a:gd name="connsiteY534" fmla="*/ 5720630 h 6858000"/>
              <a:gd name="connsiteX535" fmla="*/ 5458845 w 6517785"/>
              <a:gd name="connsiteY535" fmla="*/ 5744355 h 6858000"/>
              <a:gd name="connsiteX536" fmla="*/ 5397069 w 6517785"/>
              <a:gd name="connsiteY536" fmla="*/ 5781510 h 6858000"/>
              <a:gd name="connsiteX537" fmla="*/ 5354542 w 6517785"/>
              <a:gd name="connsiteY537" fmla="*/ 5767185 h 6858000"/>
              <a:gd name="connsiteX538" fmla="*/ 5330369 w 6517785"/>
              <a:gd name="connsiteY538" fmla="*/ 5795835 h 6858000"/>
              <a:gd name="connsiteX539" fmla="*/ 5275756 w 6517785"/>
              <a:gd name="connsiteY539" fmla="*/ 5880889 h 6858000"/>
              <a:gd name="connsiteX540" fmla="*/ 5250688 w 6517785"/>
              <a:gd name="connsiteY540" fmla="*/ 5858059 h 6858000"/>
              <a:gd name="connsiteX541" fmla="*/ 5164739 w 6517785"/>
              <a:gd name="connsiteY541" fmla="*/ 5910433 h 6858000"/>
              <a:gd name="connsiteX542" fmla="*/ 5204580 w 6517785"/>
              <a:gd name="connsiteY542" fmla="*/ 5922968 h 6858000"/>
              <a:gd name="connsiteX543" fmla="*/ 5162500 w 6517785"/>
              <a:gd name="connsiteY543" fmla="*/ 5939531 h 6858000"/>
              <a:gd name="connsiteX544" fmla="*/ 5106097 w 6517785"/>
              <a:gd name="connsiteY544" fmla="*/ 5976238 h 6858000"/>
              <a:gd name="connsiteX545" fmla="*/ 5072523 w 6517785"/>
              <a:gd name="connsiteY545" fmla="*/ 6012945 h 6858000"/>
              <a:gd name="connsiteX546" fmla="*/ 5036263 w 6517785"/>
              <a:gd name="connsiteY546" fmla="*/ 6043833 h 6858000"/>
              <a:gd name="connsiteX547" fmla="*/ 4979412 w 6517785"/>
              <a:gd name="connsiteY547" fmla="*/ 6101580 h 6858000"/>
              <a:gd name="connsiteX548" fmla="*/ 4931961 w 6517785"/>
              <a:gd name="connsiteY548" fmla="*/ 6134706 h 6858000"/>
              <a:gd name="connsiteX549" fmla="*/ 4906445 w 6517785"/>
              <a:gd name="connsiteY549" fmla="*/ 6141868 h 6858000"/>
              <a:gd name="connsiteX550" fmla="*/ 4865261 w 6517785"/>
              <a:gd name="connsiteY550" fmla="*/ 6162908 h 6858000"/>
              <a:gd name="connsiteX551" fmla="*/ 4729175 w 6517785"/>
              <a:gd name="connsiteY551" fmla="*/ 6265420 h 6858000"/>
              <a:gd name="connsiteX552" fmla="*/ 4622634 w 6517785"/>
              <a:gd name="connsiteY552" fmla="*/ 6297203 h 6858000"/>
              <a:gd name="connsiteX553" fmla="*/ 4612786 w 6517785"/>
              <a:gd name="connsiteY553" fmla="*/ 6301232 h 6858000"/>
              <a:gd name="connsiteX554" fmla="*/ 4530866 w 6517785"/>
              <a:gd name="connsiteY554" fmla="*/ 6332568 h 6858000"/>
              <a:gd name="connsiteX555" fmla="*/ 4478044 w 6517785"/>
              <a:gd name="connsiteY555" fmla="*/ 6356740 h 6858000"/>
              <a:gd name="connsiteX556" fmla="*/ 4331662 w 6517785"/>
              <a:gd name="connsiteY556" fmla="*/ 6414040 h 6858000"/>
              <a:gd name="connsiteX557" fmla="*/ 4312413 w 6517785"/>
              <a:gd name="connsiteY557" fmla="*/ 6424336 h 6858000"/>
              <a:gd name="connsiteX558" fmla="*/ 4144992 w 6517785"/>
              <a:gd name="connsiteY558" fmla="*/ 6476711 h 6858000"/>
              <a:gd name="connsiteX559" fmla="*/ 4130219 w 6517785"/>
              <a:gd name="connsiteY559" fmla="*/ 6478502 h 6858000"/>
              <a:gd name="connsiteX560" fmla="*/ 4018307 w 6517785"/>
              <a:gd name="connsiteY560" fmla="*/ 6534905 h 6858000"/>
              <a:gd name="connsiteX561" fmla="*/ 4135591 w 6517785"/>
              <a:gd name="connsiteY561" fmla="*/ 6542963 h 6858000"/>
              <a:gd name="connsiteX562" fmla="*/ 4164241 w 6517785"/>
              <a:gd name="connsiteY562" fmla="*/ 6542515 h 6858000"/>
              <a:gd name="connsiteX563" fmla="*/ 4296298 w 6517785"/>
              <a:gd name="connsiteY563" fmla="*/ 6517447 h 6858000"/>
              <a:gd name="connsiteX564" fmla="*/ 4411791 w 6517785"/>
              <a:gd name="connsiteY564" fmla="*/ 6493274 h 6858000"/>
              <a:gd name="connsiteX565" fmla="*/ 4417163 w 6517785"/>
              <a:gd name="connsiteY565" fmla="*/ 6505808 h 6858000"/>
              <a:gd name="connsiteX566" fmla="*/ 4461928 w 6517785"/>
              <a:gd name="connsiteY566" fmla="*/ 6452090 h 6858000"/>
              <a:gd name="connsiteX567" fmla="*/ 4512065 w 6517785"/>
              <a:gd name="connsiteY567" fmla="*/ 6434632 h 6858000"/>
              <a:gd name="connsiteX568" fmla="*/ 4602043 w 6517785"/>
              <a:gd name="connsiteY568" fmla="*/ 6418964 h 6858000"/>
              <a:gd name="connsiteX569" fmla="*/ 4653970 w 6517785"/>
              <a:gd name="connsiteY569" fmla="*/ 6406430 h 6858000"/>
              <a:gd name="connsiteX570" fmla="*/ 4653075 w 6517785"/>
              <a:gd name="connsiteY570" fmla="*/ 6391657 h 6858000"/>
              <a:gd name="connsiteX571" fmla="*/ 4708584 w 6517785"/>
              <a:gd name="connsiteY571" fmla="*/ 6356740 h 6858000"/>
              <a:gd name="connsiteX572" fmla="*/ 4726937 w 6517785"/>
              <a:gd name="connsiteY572" fmla="*/ 6347340 h 6858000"/>
              <a:gd name="connsiteX573" fmla="*/ 4802590 w 6517785"/>
              <a:gd name="connsiteY573" fmla="*/ 6325853 h 6858000"/>
              <a:gd name="connsiteX574" fmla="*/ 4881376 w 6517785"/>
              <a:gd name="connsiteY574" fmla="*/ 6300784 h 6858000"/>
              <a:gd name="connsiteX575" fmla="*/ 4932856 w 6517785"/>
              <a:gd name="connsiteY575" fmla="*/ 6273030 h 6858000"/>
              <a:gd name="connsiteX576" fmla="*/ 5005375 w 6517785"/>
              <a:gd name="connsiteY576" fmla="*/ 6240799 h 6858000"/>
              <a:gd name="connsiteX577" fmla="*/ 5053274 w 6517785"/>
              <a:gd name="connsiteY577" fmla="*/ 6218417 h 6858000"/>
              <a:gd name="connsiteX578" fmla="*/ 5131613 w 6517785"/>
              <a:gd name="connsiteY578" fmla="*/ 6162908 h 6858000"/>
              <a:gd name="connsiteX579" fmla="*/ 5248450 w 6517785"/>
              <a:gd name="connsiteY579" fmla="*/ 6086808 h 6858000"/>
              <a:gd name="connsiteX580" fmla="*/ 5331712 w 6517785"/>
              <a:gd name="connsiteY580" fmla="*/ 6027270 h 6858000"/>
              <a:gd name="connsiteX581" fmla="*/ 5441387 w 6517785"/>
              <a:gd name="connsiteY581" fmla="*/ 5902375 h 6858000"/>
              <a:gd name="connsiteX582" fmla="*/ 5486152 w 6517785"/>
              <a:gd name="connsiteY582" fmla="*/ 5888946 h 6858000"/>
              <a:gd name="connsiteX583" fmla="*/ 5534946 w 6517785"/>
              <a:gd name="connsiteY583" fmla="*/ 5855820 h 6858000"/>
              <a:gd name="connsiteX584" fmla="*/ 5546584 w 6517785"/>
              <a:gd name="connsiteY584" fmla="*/ 5838809 h 6858000"/>
              <a:gd name="connsiteX585" fmla="*/ 5628952 w 6517785"/>
              <a:gd name="connsiteY585" fmla="*/ 5752413 h 6858000"/>
              <a:gd name="connsiteX586" fmla="*/ 5723854 w 6517785"/>
              <a:gd name="connsiteY586" fmla="*/ 5788225 h 6858000"/>
              <a:gd name="connsiteX587" fmla="*/ 5721168 w 6517785"/>
              <a:gd name="connsiteY587" fmla="*/ 5801654 h 6858000"/>
              <a:gd name="connsiteX588" fmla="*/ 5598959 w 6517785"/>
              <a:gd name="connsiteY588" fmla="*/ 5836124 h 6858000"/>
              <a:gd name="connsiteX589" fmla="*/ 5599855 w 6517785"/>
              <a:gd name="connsiteY589" fmla="*/ 5844629 h 6858000"/>
              <a:gd name="connsiteX590" fmla="*/ 5660735 w 6517785"/>
              <a:gd name="connsiteY590" fmla="*/ 5871488 h 6858000"/>
              <a:gd name="connsiteX591" fmla="*/ 5530917 w 6517785"/>
              <a:gd name="connsiteY591" fmla="*/ 5962808 h 6858000"/>
              <a:gd name="connsiteX592" fmla="*/ 5443625 w 6517785"/>
              <a:gd name="connsiteY592" fmla="*/ 5973104 h 6858000"/>
              <a:gd name="connsiteX593" fmla="*/ 5476304 w 6517785"/>
              <a:gd name="connsiteY593" fmla="*/ 6012945 h 6858000"/>
              <a:gd name="connsiteX594" fmla="*/ 5443177 w 6517785"/>
              <a:gd name="connsiteY594" fmla="*/ 6036671 h 6858000"/>
              <a:gd name="connsiteX595" fmla="*/ 5376925 w 6517785"/>
              <a:gd name="connsiteY595" fmla="*/ 6048757 h 6858000"/>
              <a:gd name="connsiteX596" fmla="*/ 5331265 w 6517785"/>
              <a:gd name="connsiteY596" fmla="*/ 6089046 h 6858000"/>
              <a:gd name="connsiteX597" fmla="*/ 5305301 w 6517785"/>
              <a:gd name="connsiteY597" fmla="*/ 6126201 h 6858000"/>
              <a:gd name="connsiteX598" fmla="*/ 5296348 w 6517785"/>
              <a:gd name="connsiteY598" fmla="*/ 6130230 h 6858000"/>
              <a:gd name="connsiteX599" fmla="*/ 5221591 w 6517785"/>
              <a:gd name="connsiteY599" fmla="*/ 6173204 h 6858000"/>
              <a:gd name="connsiteX600" fmla="*/ 5197417 w 6517785"/>
              <a:gd name="connsiteY600" fmla="*/ 6238561 h 6858000"/>
              <a:gd name="connsiteX601" fmla="*/ 5136985 w 6517785"/>
              <a:gd name="connsiteY601" fmla="*/ 6243038 h 6858000"/>
              <a:gd name="connsiteX602" fmla="*/ 5146833 w 6517785"/>
              <a:gd name="connsiteY602" fmla="*/ 6213492 h 6858000"/>
              <a:gd name="connsiteX603" fmla="*/ 5124450 w 6517785"/>
              <a:gd name="connsiteY603" fmla="*/ 6220207 h 6858000"/>
              <a:gd name="connsiteX604" fmla="*/ 5061332 w 6517785"/>
              <a:gd name="connsiteY604" fmla="*/ 6299441 h 6858000"/>
              <a:gd name="connsiteX605" fmla="*/ 4965087 w 6517785"/>
              <a:gd name="connsiteY605" fmla="*/ 6367484 h 6858000"/>
              <a:gd name="connsiteX606" fmla="*/ 4945390 w 6517785"/>
              <a:gd name="connsiteY606" fmla="*/ 6380466 h 6858000"/>
              <a:gd name="connsiteX607" fmla="*/ 4947628 w 6517785"/>
              <a:gd name="connsiteY607" fmla="*/ 6389419 h 6858000"/>
              <a:gd name="connsiteX608" fmla="*/ 5003585 w 6517785"/>
              <a:gd name="connsiteY608" fmla="*/ 6381809 h 6858000"/>
              <a:gd name="connsiteX609" fmla="*/ 4928380 w 6517785"/>
              <a:gd name="connsiteY609" fmla="*/ 6401953 h 6858000"/>
              <a:gd name="connsiteX610" fmla="*/ 4886748 w 6517785"/>
              <a:gd name="connsiteY610" fmla="*/ 6402401 h 6858000"/>
              <a:gd name="connsiteX611" fmla="*/ 4902416 w 6517785"/>
              <a:gd name="connsiteY611" fmla="*/ 6417173 h 6858000"/>
              <a:gd name="connsiteX612" fmla="*/ 4900178 w 6517785"/>
              <a:gd name="connsiteY612" fmla="*/ 6453433 h 6858000"/>
              <a:gd name="connsiteX613" fmla="*/ 4828554 w 6517785"/>
              <a:gd name="connsiteY613" fmla="*/ 6493722 h 6858000"/>
              <a:gd name="connsiteX614" fmla="*/ 4725594 w 6517785"/>
              <a:gd name="connsiteY614" fmla="*/ 6560421 h 6858000"/>
              <a:gd name="connsiteX615" fmla="*/ 4662028 w 6517785"/>
              <a:gd name="connsiteY615" fmla="*/ 6572956 h 6858000"/>
              <a:gd name="connsiteX616" fmla="*/ 4596671 w 6517785"/>
              <a:gd name="connsiteY616" fmla="*/ 6589071 h 6858000"/>
              <a:gd name="connsiteX617" fmla="*/ 4528628 w 6517785"/>
              <a:gd name="connsiteY617" fmla="*/ 6621750 h 6858000"/>
              <a:gd name="connsiteX618" fmla="*/ 4520123 w 6517785"/>
              <a:gd name="connsiteY618" fmla="*/ 6628464 h 6858000"/>
              <a:gd name="connsiteX619" fmla="*/ 4393438 w 6517785"/>
              <a:gd name="connsiteY619" fmla="*/ 6656666 h 6858000"/>
              <a:gd name="connsiteX620" fmla="*/ 4327633 w 6517785"/>
              <a:gd name="connsiteY620" fmla="*/ 6688897 h 6858000"/>
              <a:gd name="connsiteX621" fmla="*/ 4264067 w 6517785"/>
              <a:gd name="connsiteY621" fmla="*/ 6713070 h 6858000"/>
              <a:gd name="connsiteX622" fmla="*/ 4166031 w 6517785"/>
              <a:gd name="connsiteY622" fmla="*/ 6739929 h 6858000"/>
              <a:gd name="connsiteX623" fmla="*/ 4159764 w 6517785"/>
              <a:gd name="connsiteY623" fmla="*/ 6742168 h 6858000"/>
              <a:gd name="connsiteX624" fmla="*/ 4141858 w 6517785"/>
              <a:gd name="connsiteY624" fmla="*/ 6796781 h 6858000"/>
              <a:gd name="connsiteX625" fmla="*/ 4101570 w 6517785"/>
              <a:gd name="connsiteY625" fmla="*/ 6767236 h 6858000"/>
              <a:gd name="connsiteX626" fmla="*/ 4105598 w 6517785"/>
              <a:gd name="connsiteY626" fmla="*/ 6775741 h 6858000"/>
              <a:gd name="connsiteX627" fmla="*/ 4036213 w 6517785"/>
              <a:gd name="connsiteY627" fmla="*/ 6797676 h 6858000"/>
              <a:gd name="connsiteX628" fmla="*/ 3867449 w 6517785"/>
              <a:gd name="connsiteY628" fmla="*/ 6847813 h 6858000"/>
              <a:gd name="connsiteX629" fmla="*/ 3758670 w 6517785"/>
              <a:gd name="connsiteY629" fmla="*/ 6830802 h 6858000"/>
              <a:gd name="connsiteX630" fmla="*/ 3702266 w 6517785"/>
              <a:gd name="connsiteY630" fmla="*/ 6801705 h 6858000"/>
              <a:gd name="connsiteX631" fmla="*/ 3544245 w 6517785"/>
              <a:gd name="connsiteY631" fmla="*/ 6748882 h 6858000"/>
              <a:gd name="connsiteX632" fmla="*/ 3578715 w 6517785"/>
              <a:gd name="connsiteY632" fmla="*/ 6703669 h 6858000"/>
              <a:gd name="connsiteX633" fmla="*/ 3521415 w 6517785"/>
              <a:gd name="connsiteY633" fmla="*/ 6675020 h 6858000"/>
              <a:gd name="connsiteX634" fmla="*/ 3456506 w 6517785"/>
              <a:gd name="connsiteY634" fmla="*/ 6709041 h 6858000"/>
              <a:gd name="connsiteX635" fmla="*/ 3482470 w 6517785"/>
              <a:gd name="connsiteY635" fmla="*/ 6733215 h 6858000"/>
              <a:gd name="connsiteX636" fmla="*/ 3532606 w 6517785"/>
              <a:gd name="connsiteY636" fmla="*/ 6746196 h 6858000"/>
              <a:gd name="connsiteX637" fmla="*/ 3324002 w 6517785"/>
              <a:gd name="connsiteY637" fmla="*/ 6715309 h 6858000"/>
              <a:gd name="connsiteX638" fmla="*/ 3312810 w 6517785"/>
              <a:gd name="connsiteY638" fmla="*/ 6774398 h 6858000"/>
              <a:gd name="connsiteX639" fmla="*/ 3315049 w 6517785"/>
              <a:gd name="connsiteY639" fmla="*/ 6717994 h 6858000"/>
              <a:gd name="connsiteX640" fmla="*/ 3259092 w 6517785"/>
              <a:gd name="connsiteY640" fmla="*/ 6705460 h 6858000"/>
              <a:gd name="connsiteX641" fmla="*/ 3221490 w 6517785"/>
              <a:gd name="connsiteY641" fmla="*/ 6709489 h 6858000"/>
              <a:gd name="connsiteX642" fmla="*/ 3235814 w 6517785"/>
              <a:gd name="connsiteY642" fmla="*/ 6754701 h 6858000"/>
              <a:gd name="connsiteX643" fmla="*/ 3171353 w 6517785"/>
              <a:gd name="connsiteY643" fmla="*/ 6754701 h 6858000"/>
              <a:gd name="connsiteX644" fmla="*/ 3022733 w 6517785"/>
              <a:gd name="connsiteY644" fmla="*/ 6744406 h 6858000"/>
              <a:gd name="connsiteX645" fmla="*/ 2848597 w 6517785"/>
              <a:gd name="connsiteY645" fmla="*/ 6730976 h 6858000"/>
              <a:gd name="connsiteX646" fmla="*/ 2724598 w 6517785"/>
              <a:gd name="connsiteY646" fmla="*/ 6692478 h 6858000"/>
              <a:gd name="connsiteX647" fmla="*/ 2725941 w 6517785"/>
              <a:gd name="connsiteY647" fmla="*/ 6677706 h 6858000"/>
              <a:gd name="connsiteX648" fmla="*/ 2685653 w 6517785"/>
              <a:gd name="connsiteY648" fmla="*/ 6643236 h 6858000"/>
              <a:gd name="connsiteX649" fmla="*/ 2562101 w 6517785"/>
              <a:gd name="connsiteY649" fmla="*/ 6657562 h 6858000"/>
              <a:gd name="connsiteX650" fmla="*/ 2320818 w 6517785"/>
              <a:gd name="connsiteY650" fmla="*/ 6578775 h 6858000"/>
              <a:gd name="connsiteX651" fmla="*/ 2315893 w 6517785"/>
              <a:gd name="connsiteY651" fmla="*/ 6567136 h 6858000"/>
              <a:gd name="connsiteX652" fmla="*/ 2351258 w 6517785"/>
              <a:gd name="connsiteY652" fmla="*/ 6552811 h 6858000"/>
              <a:gd name="connsiteX653" fmla="*/ 2365135 w 6517785"/>
              <a:gd name="connsiteY653" fmla="*/ 6497303 h 6858000"/>
              <a:gd name="connsiteX654" fmla="*/ 2296197 w 6517785"/>
              <a:gd name="connsiteY654" fmla="*/ 6512970 h 6858000"/>
              <a:gd name="connsiteX655" fmla="*/ 2219201 w 6517785"/>
              <a:gd name="connsiteY655" fmla="*/ 6503570 h 6858000"/>
              <a:gd name="connsiteX656" fmla="*/ 2179808 w 6517785"/>
              <a:gd name="connsiteY656" fmla="*/ 6460596 h 6858000"/>
              <a:gd name="connsiteX657" fmla="*/ 2219649 w 6517785"/>
              <a:gd name="connsiteY657" fmla="*/ 6478949 h 6858000"/>
              <a:gd name="connsiteX658" fmla="*/ 2283663 w 6517785"/>
              <a:gd name="connsiteY658" fmla="*/ 6479397 h 6858000"/>
              <a:gd name="connsiteX659" fmla="*/ 2220096 w 6517785"/>
              <a:gd name="connsiteY659" fmla="*/ 6457462 h 6858000"/>
              <a:gd name="connsiteX660" fmla="*/ 2180703 w 6517785"/>
              <a:gd name="connsiteY660" fmla="*/ 6458805 h 6858000"/>
              <a:gd name="connsiteX661" fmla="*/ 663169 w 6517785"/>
              <a:gd name="connsiteY661" fmla="*/ 4888000 h 6858000"/>
              <a:gd name="connsiteX662" fmla="*/ 638548 w 6517785"/>
              <a:gd name="connsiteY662" fmla="*/ 4838759 h 6858000"/>
              <a:gd name="connsiteX663" fmla="*/ 597812 w 6517785"/>
              <a:gd name="connsiteY663" fmla="*/ 4738485 h 6858000"/>
              <a:gd name="connsiteX664" fmla="*/ 598708 w 6517785"/>
              <a:gd name="connsiteY664" fmla="*/ 4722370 h 6858000"/>
              <a:gd name="connsiteX665" fmla="*/ 573192 w 6517785"/>
              <a:gd name="connsiteY665" fmla="*/ 4692825 h 6858000"/>
              <a:gd name="connsiteX666" fmla="*/ 556629 w 6517785"/>
              <a:gd name="connsiteY666" fmla="*/ 4700435 h 6858000"/>
              <a:gd name="connsiteX667" fmla="*/ 560657 w 6517785"/>
              <a:gd name="connsiteY667" fmla="*/ 4736695 h 6858000"/>
              <a:gd name="connsiteX668" fmla="*/ 583488 w 6517785"/>
              <a:gd name="connsiteY668" fmla="*/ 4798918 h 6858000"/>
              <a:gd name="connsiteX669" fmla="*/ 608108 w 6517785"/>
              <a:gd name="connsiteY669" fmla="*/ 4848608 h 6858000"/>
              <a:gd name="connsiteX670" fmla="*/ 631834 w 6517785"/>
              <a:gd name="connsiteY670" fmla="*/ 4867409 h 6858000"/>
              <a:gd name="connsiteX671" fmla="*/ 664512 w 6517785"/>
              <a:gd name="connsiteY671" fmla="*/ 4886210 h 6858000"/>
              <a:gd name="connsiteX672" fmla="*/ 651083 w 6517785"/>
              <a:gd name="connsiteY672" fmla="*/ 4952910 h 6858000"/>
              <a:gd name="connsiteX673" fmla="*/ 661826 w 6517785"/>
              <a:gd name="connsiteY673" fmla="*/ 4950224 h 6858000"/>
              <a:gd name="connsiteX674" fmla="*/ 688238 w 6517785"/>
              <a:gd name="connsiteY674" fmla="*/ 4991407 h 6858000"/>
              <a:gd name="connsiteX675" fmla="*/ 716440 w 6517785"/>
              <a:gd name="connsiteY675" fmla="*/ 5087652 h 6858000"/>
              <a:gd name="connsiteX676" fmla="*/ 724945 w 6517785"/>
              <a:gd name="connsiteY676" fmla="*/ 5091681 h 6858000"/>
              <a:gd name="connsiteX677" fmla="*/ 783139 w 6517785"/>
              <a:gd name="connsiteY677" fmla="*/ 5155248 h 6858000"/>
              <a:gd name="connsiteX678" fmla="*/ 829247 w 6517785"/>
              <a:gd name="connsiteY678" fmla="*/ 5226424 h 6858000"/>
              <a:gd name="connsiteX679" fmla="*/ 905348 w 6517785"/>
              <a:gd name="connsiteY679" fmla="*/ 5327593 h 6858000"/>
              <a:gd name="connsiteX680" fmla="*/ 970257 w 6517785"/>
              <a:gd name="connsiteY680" fmla="*/ 5424733 h 6858000"/>
              <a:gd name="connsiteX681" fmla="*/ 987268 w 6517785"/>
              <a:gd name="connsiteY681" fmla="*/ 5443534 h 6858000"/>
              <a:gd name="connsiteX682" fmla="*/ 1062025 w 6517785"/>
              <a:gd name="connsiteY682" fmla="*/ 5542465 h 6858000"/>
              <a:gd name="connsiteX683" fmla="*/ 1087094 w 6517785"/>
              <a:gd name="connsiteY683" fmla="*/ 5561714 h 6858000"/>
              <a:gd name="connsiteX684" fmla="*/ 1113058 w 6517785"/>
              <a:gd name="connsiteY684" fmla="*/ 5625728 h 6858000"/>
              <a:gd name="connsiteX685" fmla="*/ 1064711 w 6517785"/>
              <a:gd name="connsiteY685" fmla="*/ 5653930 h 6858000"/>
              <a:gd name="connsiteX686" fmla="*/ 1052177 w 6517785"/>
              <a:gd name="connsiteY686" fmla="*/ 5657064 h 6858000"/>
              <a:gd name="connsiteX687" fmla="*/ 1107686 w 6517785"/>
              <a:gd name="connsiteY687" fmla="*/ 5662435 h 6858000"/>
              <a:gd name="connsiteX688" fmla="*/ 1137678 w 6517785"/>
              <a:gd name="connsiteY688" fmla="*/ 5648111 h 6858000"/>
              <a:gd name="connsiteX689" fmla="*/ 1167671 w 6517785"/>
              <a:gd name="connsiteY689" fmla="*/ 5687503 h 6858000"/>
              <a:gd name="connsiteX690" fmla="*/ 1209302 w 6517785"/>
              <a:gd name="connsiteY690" fmla="*/ 5695114 h 6858000"/>
              <a:gd name="connsiteX691" fmla="*/ 1302861 w 6517785"/>
              <a:gd name="connsiteY691" fmla="*/ 5773453 h 6858000"/>
              <a:gd name="connsiteX692" fmla="*/ 1386572 w 6517785"/>
              <a:gd name="connsiteY692" fmla="*/ 5867907 h 6858000"/>
              <a:gd name="connsiteX693" fmla="*/ 1396868 w 6517785"/>
              <a:gd name="connsiteY693" fmla="*/ 5878203 h 6858000"/>
              <a:gd name="connsiteX694" fmla="*/ 1524448 w 6517785"/>
              <a:gd name="connsiteY694" fmla="*/ 5984743 h 6858000"/>
              <a:gd name="connsiteX695" fmla="*/ 1531610 w 6517785"/>
              <a:gd name="connsiteY695" fmla="*/ 6029061 h 6858000"/>
              <a:gd name="connsiteX696" fmla="*/ 1583985 w 6517785"/>
              <a:gd name="connsiteY696" fmla="*/ 6070244 h 6858000"/>
              <a:gd name="connsiteX697" fmla="*/ 1682468 w 6517785"/>
              <a:gd name="connsiteY697" fmla="*/ 6093970 h 6858000"/>
              <a:gd name="connsiteX698" fmla="*/ 1695898 w 6517785"/>
              <a:gd name="connsiteY698" fmla="*/ 6106056 h 6858000"/>
              <a:gd name="connsiteX699" fmla="*/ 1807811 w 6517785"/>
              <a:gd name="connsiteY699" fmla="*/ 6197825 h 6858000"/>
              <a:gd name="connsiteX700" fmla="*/ 1859290 w 6517785"/>
              <a:gd name="connsiteY700" fmla="*/ 6211702 h 6858000"/>
              <a:gd name="connsiteX701" fmla="*/ 1887045 w 6517785"/>
              <a:gd name="connsiteY701" fmla="*/ 6241247 h 6858000"/>
              <a:gd name="connsiteX702" fmla="*/ 1914351 w 6517785"/>
              <a:gd name="connsiteY702" fmla="*/ 6291384 h 6858000"/>
              <a:gd name="connsiteX703" fmla="*/ 1990452 w 6517785"/>
              <a:gd name="connsiteY703" fmla="*/ 6265420 h 6858000"/>
              <a:gd name="connsiteX704" fmla="*/ 2028502 w 6517785"/>
              <a:gd name="connsiteY704" fmla="*/ 6309737 h 6858000"/>
              <a:gd name="connsiteX705" fmla="*/ 2141310 w 6517785"/>
              <a:gd name="connsiteY705" fmla="*/ 6354950 h 6858000"/>
              <a:gd name="connsiteX706" fmla="*/ 2237555 w 6517785"/>
              <a:gd name="connsiteY706" fmla="*/ 6405982 h 6858000"/>
              <a:gd name="connsiteX707" fmla="*/ 2257699 w 6517785"/>
              <a:gd name="connsiteY707" fmla="*/ 6388972 h 6858000"/>
              <a:gd name="connsiteX708" fmla="*/ 2357525 w 6517785"/>
              <a:gd name="connsiteY708" fmla="*/ 6410906 h 6858000"/>
              <a:gd name="connsiteX709" fmla="*/ 2537928 w 6517785"/>
              <a:gd name="connsiteY709" fmla="*/ 6478502 h 6858000"/>
              <a:gd name="connsiteX710" fmla="*/ 2489582 w 6517785"/>
              <a:gd name="connsiteY710" fmla="*/ 6508046 h 6858000"/>
              <a:gd name="connsiteX711" fmla="*/ 2560311 w 6517785"/>
              <a:gd name="connsiteY711" fmla="*/ 6520133 h 6858000"/>
              <a:gd name="connsiteX712" fmla="*/ 2597913 w 6517785"/>
              <a:gd name="connsiteY712" fmla="*/ 6504465 h 6858000"/>
              <a:gd name="connsiteX713" fmla="*/ 2575530 w 6517785"/>
              <a:gd name="connsiteY713" fmla="*/ 6487455 h 6858000"/>
              <a:gd name="connsiteX714" fmla="*/ 2649393 w 6517785"/>
              <a:gd name="connsiteY714" fmla="*/ 6495960 h 6858000"/>
              <a:gd name="connsiteX715" fmla="*/ 2700873 w 6517785"/>
              <a:gd name="connsiteY715" fmla="*/ 6495512 h 6858000"/>
              <a:gd name="connsiteX716" fmla="*/ 2755933 w 6517785"/>
              <a:gd name="connsiteY716" fmla="*/ 6504465 h 6858000"/>
              <a:gd name="connsiteX717" fmla="*/ 2708483 w 6517785"/>
              <a:gd name="connsiteY717" fmla="*/ 6520581 h 6858000"/>
              <a:gd name="connsiteX718" fmla="*/ 2726836 w 6517785"/>
              <a:gd name="connsiteY718" fmla="*/ 6538487 h 6858000"/>
              <a:gd name="connsiteX719" fmla="*/ 2704454 w 6517785"/>
              <a:gd name="connsiteY719" fmla="*/ 6562659 h 6858000"/>
              <a:gd name="connsiteX720" fmla="*/ 2832482 w 6517785"/>
              <a:gd name="connsiteY720" fmla="*/ 6580118 h 6858000"/>
              <a:gd name="connsiteX721" fmla="*/ 2821738 w 6517785"/>
              <a:gd name="connsiteY721" fmla="*/ 6557735 h 6858000"/>
              <a:gd name="connsiteX722" fmla="*/ 2835615 w 6517785"/>
              <a:gd name="connsiteY722" fmla="*/ 6508046 h 6858000"/>
              <a:gd name="connsiteX723" fmla="*/ 2898734 w 6517785"/>
              <a:gd name="connsiteY723" fmla="*/ 6524609 h 6858000"/>
              <a:gd name="connsiteX724" fmla="*/ 2951109 w 6517785"/>
              <a:gd name="connsiteY724" fmla="*/ 6510285 h 6858000"/>
              <a:gd name="connsiteX725" fmla="*/ 2924250 w 6517785"/>
              <a:gd name="connsiteY725" fmla="*/ 6478054 h 6858000"/>
              <a:gd name="connsiteX726" fmla="*/ 2883514 w 6517785"/>
              <a:gd name="connsiteY726" fmla="*/ 6472682 h 6858000"/>
              <a:gd name="connsiteX727" fmla="*/ 2849492 w 6517785"/>
              <a:gd name="connsiteY727" fmla="*/ 6437765 h 6858000"/>
              <a:gd name="connsiteX728" fmla="*/ 2768468 w 6517785"/>
              <a:gd name="connsiteY728" fmla="*/ 6450747 h 6858000"/>
              <a:gd name="connsiteX729" fmla="*/ 2779211 w 6517785"/>
              <a:gd name="connsiteY729" fmla="*/ 6481635 h 6858000"/>
              <a:gd name="connsiteX730" fmla="*/ 2692815 w 6517785"/>
              <a:gd name="connsiteY730" fmla="*/ 6457910 h 6858000"/>
              <a:gd name="connsiteX731" fmla="*/ 2619848 w 6517785"/>
              <a:gd name="connsiteY731" fmla="*/ 6408220 h 6858000"/>
              <a:gd name="connsiteX732" fmla="*/ 2549119 w 6517785"/>
              <a:gd name="connsiteY732" fmla="*/ 6393896 h 6858000"/>
              <a:gd name="connsiteX733" fmla="*/ 2493611 w 6517785"/>
              <a:gd name="connsiteY733" fmla="*/ 6388076 h 6858000"/>
              <a:gd name="connsiteX734" fmla="*/ 2412586 w 6517785"/>
              <a:gd name="connsiteY734" fmla="*/ 6365693 h 6858000"/>
              <a:gd name="connsiteX735" fmla="*/ 2370507 w 6517785"/>
              <a:gd name="connsiteY735" fmla="*/ 6328986 h 6858000"/>
              <a:gd name="connsiteX736" fmla="*/ 2288139 w 6517785"/>
              <a:gd name="connsiteY736" fmla="*/ 6302127 h 6858000"/>
              <a:gd name="connsiteX737" fmla="*/ 2255461 w 6517785"/>
              <a:gd name="connsiteY737" fmla="*/ 6292727 h 6858000"/>
              <a:gd name="connsiteX738" fmla="*/ 2207115 w 6517785"/>
              <a:gd name="connsiteY738" fmla="*/ 6276611 h 6858000"/>
              <a:gd name="connsiteX739" fmla="*/ 2155635 w 6517785"/>
              <a:gd name="connsiteY739" fmla="*/ 6251095 h 6858000"/>
              <a:gd name="connsiteX740" fmla="*/ 2135043 w 6517785"/>
              <a:gd name="connsiteY740" fmla="*/ 6246619 h 6858000"/>
              <a:gd name="connsiteX741" fmla="*/ 1993138 w 6517785"/>
              <a:gd name="connsiteY741" fmla="*/ 6178576 h 6858000"/>
              <a:gd name="connsiteX742" fmla="*/ 1880778 w 6517785"/>
              <a:gd name="connsiteY742" fmla="*/ 6124858 h 6858000"/>
              <a:gd name="connsiteX743" fmla="*/ 1676201 w 6517785"/>
              <a:gd name="connsiteY743" fmla="*/ 5982953 h 6858000"/>
              <a:gd name="connsiteX744" fmla="*/ 1639494 w 6517785"/>
              <a:gd name="connsiteY744" fmla="*/ 5951169 h 6858000"/>
              <a:gd name="connsiteX745" fmla="*/ 1654714 w 6517785"/>
              <a:gd name="connsiteY745" fmla="*/ 5907300 h 6858000"/>
              <a:gd name="connsiteX746" fmla="*/ 1583090 w 6517785"/>
              <a:gd name="connsiteY746" fmla="*/ 5888051 h 6858000"/>
              <a:gd name="connsiteX747" fmla="*/ 1546383 w 6517785"/>
              <a:gd name="connsiteY747" fmla="*/ 5884918 h 6858000"/>
              <a:gd name="connsiteX748" fmla="*/ 1556231 w 6517785"/>
              <a:gd name="connsiteY748" fmla="*/ 5844181 h 6858000"/>
              <a:gd name="connsiteX749" fmla="*/ 1458643 w 6517785"/>
              <a:gd name="connsiteY749" fmla="*/ 5826723 h 6858000"/>
              <a:gd name="connsiteX750" fmla="*/ 1326587 w 6517785"/>
              <a:gd name="connsiteY750" fmla="*/ 5714811 h 6858000"/>
              <a:gd name="connsiteX751" fmla="*/ 1324348 w 6517785"/>
              <a:gd name="connsiteY751" fmla="*/ 5712124 h 6858000"/>
              <a:gd name="connsiteX752" fmla="*/ 1279136 w 6517785"/>
              <a:gd name="connsiteY752" fmla="*/ 5673179 h 6858000"/>
              <a:gd name="connsiteX753" fmla="*/ 1228104 w 6517785"/>
              <a:gd name="connsiteY753" fmla="*/ 5632890 h 6858000"/>
              <a:gd name="connsiteX754" fmla="*/ 1200349 w 6517785"/>
              <a:gd name="connsiteY754" fmla="*/ 5593049 h 6858000"/>
              <a:gd name="connsiteX755" fmla="*/ 1238847 w 6517785"/>
              <a:gd name="connsiteY755" fmla="*/ 5567086 h 6858000"/>
              <a:gd name="connsiteX756" fmla="*/ 1184234 w 6517785"/>
              <a:gd name="connsiteY756" fmla="*/ 5546494 h 6858000"/>
              <a:gd name="connsiteX757" fmla="*/ 1095152 w 6517785"/>
              <a:gd name="connsiteY757" fmla="*/ 5482480 h 6858000"/>
              <a:gd name="connsiteX758" fmla="*/ 1101866 w 6517785"/>
              <a:gd name="connsiteY758" fmla="*/ 5429657 h 6858000"/>
              <a:gd name="connsiteX759" fmla="*/ 1035614 w 6517785"/>
              <a:gd name="connsiteY759" fmla="*/ 5392502 h 6858000"/>
              <a:gd name="connsiteX760" fmla="*/ 986373 w 6517785"/>
              <a:gd name="connsiteY760" fmla="*/ 5349976 h 6858000"/>
              <a:gd name="connsiteX761" fmla="*/ 919225 w 6517785"/>
              <a:gd name="connsiteY761" fmla="*/ 5249702 h 6858000"/>
              <a:gd name="connsiteX762" fmla="*/ 925045 w 6517785"/>
              <a:gd name="connsiteY762" fmla="*/ 5195536 h 6858000"/>
              <a:gd name="connsiteX763" fmla="*/ 887442 w 6517785"/>
              <a:gd name="connsiteY763" fmla="*/ 5119436 h 6858000"/>
              <a:gd name="connsiteX764" fmla="*/ 852525 w 6517785"/>
              <a:gd name="connsiteY764" fmla="*/ 5096605 h 6858000"/>
              <a:gd name="connsiteX765" fmla="*/ 805074 w 6517785"/>
              <a:gd name="connsiteY765" fmla="*/ 5051393 h 6858000"/>
              <a:gd name="connsiteX766" fmla="*/ 777320 w 6517785"/>
              <a:gd name="connsiteY766" fmla="*/ 4979769 h 6858000"/>
              <a:gd name="connsiteX767" fmla="*/ 720021 w 6517785"/>
              <a:gd name="connsiteY767" fmla="*/ 4975292 h 6858000"/>
              <a:gd name="connsiteX768" fmla="*/ 690924 w 6517785"/>
              <a:gd name="connsiteY768" fmla="*/ 4913517 h 6858000"/>
              <a:gd name="connsiteX769" fmla="*/ 663169 w 6517785"/>
              <a:gd name="connsiteY769" fmla="*/ 4888000 h 6858000"/>
              <a:gd name="connsiteX770" fmla="*/ 1988214 w 6517785"/>
              <a:gd name="connsiteY770" fmla="*/ 599960 h 6858000"/>
              <a:gd name="connsiteX771" fmla="*/ 1951506 w 6517785"/>
              <a:gd name="connsiteY771" fmla="*/ 613837 h 6858000"/>
              <a:gd name="connsiteX772" fmla="*/ 1877196 w 6517785"/>
              <a:gd name="connsiteY772" fmla="*/ 642486 h 6858000"/>
              <a:gd name="connsiteX773" fmla="*/ 1820792 w 6517785"/>
              <a:gd name="connsiteY773" fmla="*/ 668898 h 6858000"/>
              <a:gd name="connsiteX774" fmla="*/ 1756331 w 6517785"/>
              <a:gd name="connsiteY774" fmla="*/ 702024 h 6858000"/>
              <a:gd name="connsiteX775" fmla="*/ 1703956 w 6517785"/>
              <a:gd name="connsiteY775" fmla="*/ 757085 h 6858000"/>
              <a:gd name="connsiteX776" fmla="*/ 1677992 w 6517785"/>
              <a:gd name="connsiteY776" fmla="*/ 804088 h 6858000"/>
              <a:gd name="connsiteX777" fmla="*/ 1663667 w 6517785"/>
              <a:gd name="connsiteY777" fmla="*/ 830947 h 6858000"/>
              <a:gd name="connsiteX778" fmla="*/ 1691869 w 6517785"/>
              <a:gd name="connsiteY778" fmla="*/ 837214 h 6858000"/>
              <a:gd name="connsiteX779" fmla="*/ 1713804 w 6517785"/>
              <a:gd name="connsiteY779" fmla="*/ 839453 h 6858000"/>
              <a:gd name="connsiteX780" fmla="*/ 1761255 w 6517785"/>
              <a:gd name="connsiteY780" fmla="*/ 843929 h 6858000"/>
              <a:gd name="connsiteX781" fmla="*/ 1747378 w 6517785"/>
              <a:gd name="connsiteY781" fmla="*/ 901228 h 6858000"/>
              <a:gd name="connsiteX782" fmla="*/ 1734844 w 6517785"/>
              <a:gd name="connsiteY782" fmla="*/ 920477 h 6858000"/>
              <a:gd name="connsiteX783" fmla="*/ 1836013 w 6517785"/>
              <a:gd name="connsiteY783" fmla="*/ 857359 h 6858000"/>
              <a:gd name="connsiteX784" fmla="*/ 1776475 w 6517785"/>
              <a:gd name="connsiteY784" fmla="*/ 817070 h 6858000"/>
              <a:gd name="connsiteX785" fmla="*/ 1858395 w 6517785"/>
              <a:gd name="connsiteY785" fmla="*/ 773648 h 6858000"/>
              <a:gd name="connsiteX786" fmla="*/ 1898684 w 6517785"/>
              <a:gd name="connsiteY786" fmla="*/ 703815 h 6858000"/>
              <a:gd name="connsiteX787" fmla="*/ 1988214 w 6517785"/>
              <a:gd name="connsiteY787" fmla="*/ 599960 h 6858000"/>
              <a:gd name="connsiteX788" fmla="*/ 3409950 w 6517785"/>
              <a:gd name="connsiteY788" fmla="*/ 6642341 h 6858000"/>
              <a:gd name="connsiteX789" fmla="*/ 3340565 w 6517785"/>
              <a:gd name="connsiteY789" fmla="*/ 6614587 h 6858000"/>
              <a:gd name="connsiteX790" fmla="*/ 3272074 w 6517785"/>
              <a:gd name="connsiteY790" fmla="*/ 6598024 h 6858000"/>
              <a:gd name="connsiteX791" fmla="*/ 3252825 w 6517785"/>
              <a:gd name="connsiteY791" fmla="*/ 6589518 h 6858000"/>
              <a:gd name="connsiteX792" fmla="*/ 3141808 w 6517785"/>
              <a:gd name="connsiteY792" fmla="*/ 6570717 h 6858000"/>
              <a:gd name="connsiteX793" fmla="*/ 3064364 w 6517785"/>
              <a:gd name="connsiteY793" fmla="*/ 6600710 h 6858000"/>
              <a:gd name="connsiteX794" fmla="*/ 3002589 w 6517785"/>
              <a:gd name="connsiteY794" fmla="*/ 6620854 h 6858000"/>
              <a:gd name="connsiteX795" fmla="*/ 3053173 w 6517785"/>
              <a:gd name="connsiteY795" fmla="*/ 6637865 h 6858000"/>
              <a:gd name="connsiteX796" fmla="*/ 3108682 w 6517785"/>
              <a:gd name="connsiteY796" fmla="*/ 6628017 h 6858000"/>
              <a:gd name="connsiteX797" fmla="*/ 3115844 w 6517785"/>
              <a:gd name="connsiteY797" fmla="*/ 6628912 h 6858000"/>
              <a:gd name="connsiteX798" fmla="*/ 3218804 w 6517785"/>
              <a:gd name="connsiteY798" fmla="*/ 6628017 h 6858000"/>
              <a:gd name="connsiteX799" fmla="*/ 3258645 w 6517785"/>
              <a:gd name="connsiteY799" fmla="*/ 6636970 h 6858000"/>
              <a:gd name="connsiteX800" fmla="*/ 3310572 w 6517785"/>
              <a:gd name="connsiteY800" fmla="*/ 6661142 h 6858000"/>
              <a:gd name="connsiteX801" fmla="*/ 3359366 w 6517785"/>
              <a:gd name="connsiteY801" fmla="*/ 6670095 h 6858000"/>
              <a:gd name="connsiteX802" fmla="*/ 3358023 w 6517785"/>
              <a:gd name="connsiteY802" fmla="*/ 6678153 h 6858000"/>
              <a:gd name="connsiteX803" fmla="*/ 3409950 w 6517785"/>
              <a:gd name="connsiteY803" fmla="*/ 6642341 h 6858000"/>
              <a:gd name="connsiteX804" fmla="*/ 559762 w 6517785"/>
              <a:gd name="connsiteY804" fmla="*/ 4650298 h 6858000"/>
              <a:gd name="connsiteX805" fmla="*/ 502463 w 6517785"/>
              <a:gd name="connsiteY805" fmla="*/ 4562111 h 6858000"/>
              <a:gd name="connsiteX806" fmla="*/ 457698 w 6517785"/>
              <a:gd name="connsiteY806" fmla="*/ 4650298 h 6858000"/>
              <a:gd name="connsiteX807" fmla="*/ 559762 w 6517785"/>
              <a:gd name="connsiteY807" fmla="*/ 4650298 h 6858000"/>
              <a:gd name="connsiteX808" fmla="*/ 3968170 w 6517785"/>
              <a:gd name="connsiteY808" fmla="*/ 305406 h 6858000"/>
              <a:gd name="connsiteX809" fmla="*/ 4072473 w 6517785"/>
              <a:gd name="connsiteY809" fmla="*/ 296453 h 6858000"/>
              <a:gd name="connsiteX810" fmla="*/ 4003982 w 6517785"/>
              <a:gd name="connsiteY810" fmla="*/ 267356 h 6858000"/>
              <a:gd name="connsiteX811" fmla="*/ 3968170 w 6517785"/>
              <a:gd name="connsiteY811" fmla="*/ 305406 h 6858000"/>
              <a:gd name="connsiteX812" fmla="*/ 3890279 w 6517785"/>
              <a:gd name="connsiteY812" fmla="*/ 237811 h 6858000"/>
              <a:gd name="connsiteX813" fmla="*/ 3888936 w 6517785"/>
              <a:gd name="connsiteY813" fmla="*/ 229753 h 6858000"/>
              <a:gd name="connsiteX814" fmla="*/ 3818655 w 6517785"/>
              <a:gd name="connsiteY814" fmla="*/ 236020 h 6858000"/>
              <a:gd name="connsiteX815" fmla="*/ 3819998 w 6517785"/>
              <a:gd name="connsiteY815" fmla="*/ 248554 h 6858000"/>
              <a:gd name="connsiteX816" fmla="*/ 3848647 w 6517785"/>
              <a:gd name="connsiteY816" fmla="*/ 241392 h 6858000"/>
              <a:gd name="connsiteX817" fmla="*/ 3870135 w 6517785"/>
              <a:gd name="connsiteY817" fmla="*/ 275413 h 6858000"/>
              <a:gd name="connsiteX818" fmla="*/ 3924300 w 6517785"/>
              <a:gd name="connsiteY818" fmla="*/ 271384 h 6858000"/>
              <a:gd name="connsiteX819" fmla="*/ 3925643 w 6517785"/>
              <a:gd name="connsiteY819" fmla="*/ 261984 h 6858000"/>
              <a:gd name="connsiteX820" fmla="*/ 3870582 w 6517785"/>
              <a:gd name="connsiteY820" fmla="*/ 249897 h 6858000"/>
              <a:gd name="connsiteX821" fmla="*/ 3890279 w 6517785"/>
              <a:gd name="connsiteY821" fmla="*/ 237811 h 6858000"/>
              <a:gd name="connsiteX822" fmla="*/ 3888936 w 6517785"/>
              <a:gd name="connsiteY822" fmla="*/ 159024 h 6858000"/>
              <a:gd name="connsiteX823" fmla="*/ 3936835 w 6517785"/>
              <a:gd name="connsiteY823" fmla="*/ 191255 h 6858000"/>
              <a:gd name="connsiteX824" fmla="*/ 3968170 w 6517785"/>
              <a:gd name="connsiteY824" fmla="*/ 161710 h 6858000"/>
              <a:gd name="connsiteX825" fmla="*/ 3961455 w 6517785"/>
              <a:gd name="connsiteY825" fmla="*/ 150519 h 6858000"/>
              <a:gd name="connsiteX826" fmla="*/ 3888936 w 6517785"/>
              <a:gd name="connsiteY826" fmla="*/ 159024 h 6858000"/>
              <a:gd name="connsiteX827" fmla="*/ 6440541 w 6517785"/>
              <a:gd name="connsiteY827" fmla="*/ 3442090 h 6858000"/>
              <a:gd name="connsiteX828" fmla="*/ 6475011 w 6517785"/>
              <a:gd name="connsiteY828" fmla="*/ 3365095 h 6858000"/>
              <a:gd name="connsiteX829" fmla="*/ 6440541 w 6517785"/>
              <a:gd name="connsiteY829" fmla="*/ 3442090 h 6858000"/>
              <a:gd name="connsiteX830" fmla="*/ 2942604 w 6517785"/>
              <a:gd name="connsiteY830" fmla="*/ 6614139 h 6858000"/>
              <a:gd name="connsiteX831" fmla="*/ 2945737 w 6517785"/>
              <a:gd name="connsiteY831" fmla="*/ 6598024 h 6858000"/>
              <a:gd name="connsiteX832" fmla="*/ 2883962 w 6517785"/>
              <a:gd name="connsiteY832" fmla="*/ 6594443 h 6858000"/>
              <a:gd name="connsiteX833" fmla="*/ 2882619 w 6517785"/>
              <a:gd name="connsiteY833" fmla="*/ 6607424 h 6858000"/>
              <a:gd name="connsiteX834" fmla="*/ 2942604 w 6517785"/>
              <a:gd name="connsiteY834" fmla="*/ 6614139 h 6858000"/>
              <a:gd name="connsiteX835" fmla="*/ 3935044 w 6517785"/>
              <a:gd name="connsiteY835" fmla="*/ 261984 h 6858000"/>
              <a:gd name="connsiteX836" fmla="*/ 3940863 w 6517785"/>
              <a:gd name="connsiteY836" fmla="*/ 268251 h 6858000"/>
              <a:gd name="connsiteX837" fmla="*/ 3986524 w 6517785"/>
              <a:gd name="connsiteY837" fmla="*/ 258403 h 6858000"/>
              <a:gd name="connsiteX838" fmla="*/ 3989209 w 6517785"/>
              <a:gd name="connsiteY838" fmla="*/ 217666 h 6858000"/>
              <a:gd name="connsiteX839" fmla="*/ 3935044 w 6517785"/>
              <a:gd name="connsiteY839" fmla="*/ 261984 h 6858000"/>
              <a:gd name="connsiteX840" fmla="*/ 4024126 w 6517785"/>
              <a:gd name="connsiteY840" fmla="*/ 420900 h 6858000"/>
              <a:gd name="connsiteX841" fmla="*/ 3979809 w 6517785"/>
              <a:gd name="connsiteY841" fmla="*/ 401651 h 6858000"/>
              <a:gd name="connsiteX842" fmla="*/ 3969065 w 6517785"/>
              <a:gd name="connsiteY842" fmla="*/ 433881 h 6858000"/>
              <a:gd name="connsiteX843" fmla="*/ 4024126 w 6517785"/>
              <a:gd name="connsiteY843" fmla="*/ 420900 h 6858000"/>
            </a:gdLst>
            <a:ahLst/>
            <a:cxnLst/>
            <a:rect l="l" t="t" r="r" b="b"/>
            <a:pathLst>
              <a:path w="6517785" h="6858000">
                <a:moveTo>
                  <a:pt x="2180703" y="6458805"/>
                </a:moveTo>
                <a:cubicBezTo>
                  <a:pt x="2167274" y="6464624"/>
                  <a:pt x="2154292" y="6470891"/>
                  <a:pt x="2150711" y="6472234"/>
                </a:cubicBezTo>
                <a:cubicBezTo>
                  <a:pt x="2125642" y="6460148"/>
                  <a:pt x="2106393" y="6450747"/>
                  <a:pt x="2086697" y="6441346"/>
                </a:cubicBezTo>
                <a:cubicBezTo>
                  <a:pt x="2098336" y="6435975"/>
                  <a:pt x="2109079" y="6430603"/>
                  <a:pt x="2120270" y="6425231"/>
                </a:cubicBezTo>
                <a:cubicBezTo>
                  <a:pt x="2109974" y="6414040"/>
                  <a:pt x="2101021" y="6394791"/>
                  <a:pt x="2088935" y="6392552"/>
                </a:cubicBezTo>
                <a:cubicBezTo>
                  <a:pt x="2065657" y="6388972"/>
                  <a:pt x="2042827" y="6369722"/>
                  <a:pt x="2015968" y="6391210"/>
                </a:cubicBezTo>
                <a:cubicBezTo>
                  <a:pt x="2003881" y="6400610"/>
                  <a:pt x="1981051" y="6396581"/>
                  <a:pt x="1963145" y="6398820"/>
                </a:cubicBezTo>
                <a:cubicBezTo>
                  <a:pt x="1967622" y="6360769"/>
                  <a:pt x="1972098" y="6358979"/>
                  <a:pt x="2014625" y="6373304"/>
                </a:cubicBezTo>
                <a:cubicBezTo>
                  <a:pt x="2003434" y="6363455"/>
                  <a:pt x="1992242" y="6353607"/>
                  <a:pt x="1977918" y="6340625"/>
                </a:cubicBezTo>
                <a:cubicBezTo>
                  <a:pt x="1965831" y="6370618"/>
                  <a:pt x="1910322" y="6355398"/>
                  <a:pt x="1923752" y="6409116"/>
                </a:cubicBezTo>
                <a:cubicBezTo>
                  <a:pt x="1919723" y="6408220"/>
                  <a:pt x="1915247" y="6407325"/>
                  <a:pt x="1911218" y="6406430"/>
                </a:cubicBezTo>
                <a:cubicBezTo>
                  <a:pt x="1908084" y="6386286"/>
                  <a:pt x="1904951" y="6365693"/>
                  <a:pt x="1901369" y="6342416"/>
                </a:cubicBezTo>
                <a:cubicBezTo>
                  <a:pt x="1911665" y="6345549"/>
                  <a:pt x="1917037" y="6347340"/>
                  <a:pt x="1928676" y="6351369"/>
                </a:cubicBezTo>
                <a:cubicBezTo>
                  <a:pt x="1912561" y="6333463"/>
                  <a:pt x="1900922" y="6320033"/>
                  <a:pt x="1885254" y="6302575"/>
                </a:cubicBezTo>
                <a:cubicBezTo>
                  <a:pt x="1878539" y="6308842"/>
                  <a:pt x="1868243" y="6317795"/>
                  <a:pt x="1857500" y="6327643"/>
                </a:cubicBezTo>
                <a:cubicBezTo>
                  <a:pt x="1866900" y="6330329"/>
                  <a:pt x="1874958" y="6332568"/>
                  <a:pt x="1882568" y="6334806"/>
                </a:cubicBezTo>
                <a:cubicBezTo>
                  <a:pt x="1878987" y="6340178"/>
                  <a:pt x="1876749" y="6348235"/>
                  <a:pt x="1871825" y="6350921"/>
                </a:cubicBezTo>
                <a:cubicBezTo>
                  <a:pt x="1847204" y="6363455"/>
                  <a:pt x="1761703" y="6328986"/>
                  <a:pt x="1746483" y="6297651"/>
                </a:cubicBezTo>
                <a:cubicBezTo>
                  <a:pt x="1770656" y="6290936"/>
                  <a:pt x="1793933" y="6284669"/>
                  <a:pt x="1817211" y="6277954"/>
                </a:cubicBezTo>
                <a:cubicBezTo>
                  <a:pt x="1818107" y="6273925"/>
                  <a:pt x="1819449" y="6269897"/>
                  <a:pt x="1820345" y="6265420"/>
                </a:cubicBezTo>
                <a:cubicBezTo>
                  <a:pt x="1805125" y="6259601"/>
                  <a:pt x="1789904" y="6251991"/>
                  <a:pt x="1774237" y="6247962"/>
                </a:cubicBezTo>
                <a:cubicBezTo>
                  <a:pt x="1759912" y="6244380"/>
                  <a:pt x="1744692" y="6243933"/>
                  <a:pt x="1730815" y="6242142"/>
                </a:cubicBezTo>
                <a:cubicBezTo>
                  <a:pt x="1719624" y="6250648"/>
                  <a:pt x="1709327" y="6262734"/>
                  <a:pt x="1696793" y="6266763"/>
                </a:cubicBezTo>
                <a:cubicBezTo>
                  <a:pt x="1655609" y="6278850"/>
                  <a:pt x="1629646" y="6252886"/>
                  <a:pt x="1635465" y="6209464"/>
                </a:cubicBezTo>
                <a:cubicBezTo>
                  <a:pt x="1636808" y="6197377"/>
                  <a:pt x="1634122" y="6179471"/>
                  <a:pt x="1626065" y="6172756"/>
                </a:cubicBezTo>
                <a:cubicBezTo>
                  <a:pt x="1618455" y="6166489"/>
                  <a:pt x="1601444" y="6171414"/>
                  <a:pt x="1581747" y="6171414"/>
                </a:cubicBezTo>
                <a:cubicBezTo>
                  <a:pt x="1590700" y="6188872"/>
                  <a:pt x="1595624" y="6197825"/>
                  <a:pt x="1600549" y="6206778"/>
                </a:cubicBezTo>
                <a:cubicBezTo>
                  <a:pt x="1599206" y="6208568"/>
                  <a:pt x="1597863" y="6209911"/>
                  <a:pt x="1596967" y="6211702"/>
                </a:cubicBezTo>
                <a:cubicBezTo>
                  <a:pt x="1579509" y="6200063"/>
                  <a:pt x="1562051" y="6188424"/>
                  <a:pt x="1538325" y="6172756"/>
                </a:cubicBezTo>
                <a:cubicBezTo>
                  <a:pt x="1556231" y="6162908"/>
                  <a:pt x="1569213" y="6155298"/>
                  <a:pt x="1584881" y="6146793"/>
                </a:cubicBezTo>
                <a:cubicBezTo>
                  <a:pt x="1571004" y="6130677"/>
                  <a:pt x="1561155" y="6111428"/>
                  <a:pt x="1536535" y="6135602"/>
                </a:cubicBezTo>
                <a:cubicBezTo>
                  <a:pt x="1527134" y="6144555"/>
                  <a:pt x="1511019" y="6146793"/>
                  <a:pt x="1498037" y="6152164"/>
                </a:cubicBezTo>
                <a:cubicBezTo>
                  <a:pt x="1495351" y="6149479"/>
                  <a:pt x="1492665" y="6146345"/>
                  <a:pt x="1489979" y="6143659"/>
                </a:cubicBezTo>
                <a:cubicBezTo>
                  <a:pt x="1504751" y="6123067"/>
                  <a:pt x="1519076" y="6102475"/>
                  <a:pt x="1535192" y="6080093"/>
                </a:cubicBezTo>
                <a:cubicBezTo>
                  <a:pt x="1500275" y="6065320"/>
                  <a:pt x="1473864" y="6077407"/>
                  <a:pt x="1451481" y="6106952"/>
                </a:cubicBezTo>
                <a:cubicBezTo>
                  <a:pt x="1440290" y="6094865"/>
                  <a:pt x="1432232" y="6086360"/>
                  <a:pt x="1423279" y="6076959"/>
                </a:cubicBezTo>
                <a:cubicBezTo>
                  <a:pt x="1434918" y="6064425"/>
                  <a:pt x="1445214" y="6053234"/>
                  <a:pt x="1455958" y="6041595"/>
                </a:cubicBezTo>
                <a:cubicBezTo>
                  <a:pt x="1455062" y="6038461"/>
                  <a:pt x="1454167" y="6035328"/>
                  <a:pt x="1453272" y="6032194"/>
                </a:cubicBezTo>
                <a:cubicBezTo>
                  <a:pt x="1434918" y="6036223"/>
                  <a:pt x="1415669" y="6038014"/>
                  <a:pt x="1399106" y="6045176"/>
                </a:cubicBezTo>
                <a:cubicBezTo>
                  <a:pt x="1370904" y="6057263"/>
                  <a:pt x="1339121" y="6039357"/>
                  <a:pt x="1316738" y="5995487"/>
                </a:cubicBezTo>
                <a:cubicBezTo>
                  <a:pt x="1336435" y="5985639"/>
                  <a:pt x="1356132" y="5975343"/>
                  <a:pt x="1376724" y="5964599"/>
                </a:cubicBezTo>
                <a:cubicBezTo>
                  <a:pt x="1345836" y="5931473"/>
                  <a:pt x="1335540" y="5931025"/>
                  <a:pt x="1269287" y="5963256"/>
                </a:cubicBezTo>
                <a:cubicBezTo>
                  <a:pt x="1272869" y="5943560"/>
                  <a:pt x="1275107" y="5928339"/>
                  <a:pt x="1279136" y="5907300"/>
                </a:cubicBezTo>
                <a:cubicBezTo>
                  <a:pt x="1252724" y="5907300"/>
                  <a:pt x="1225865" y="5907300"/>
                  <a:pt x="1201245" y="5907300"/>
                </a:cubicBezTo>
                <a:cubicBezTo>
                  <a:pt x="1170357" y="5875069"/>
                  <a:pt x="1136783" y="5840153"/>
                  <a:pt x="1101866" y="5803892"/>
                </a:cubicBezTo>
                <a:cubicBezTo>
                  <a:pt x="1107238" y="5793149"/>
                  <a:pt x="1113953" y="5780167"/>
                  <a:pt x="1122906" y="5762261"/>
                </a:cubicBezTo>
                <a:cubicBezTo>
                  <a:pt x="1050834" y="5764500"/>
                  <a:pt x="1013679" y="5720630"/>
                  <a:pt x="979210" y="5668255"/>
                </a:cubicBezTo>
                <a:cubicBezTo>
                  <a:pt x="948770" y="5622147"/>
                  <a:pt x="906243" y="5584544"/>
                  <a:pt x="867745" y="5544703"/>
                </a:cubicBezTo>
                <a:cubicBezTo>
                  <a:pt x="857897" y="5534407"/>
                  <a:pt x="851630" y="5519635"/>
                  <a:pt x="840886" y="5510234"/>
                </a:cubicBezTo>
                <a:cubicBezTo>
                  <a:pt x="820742" y="5492776"/>
                  <a:pt x="798807" y="5477556"/>
                  <a:pt x="774186" y="5458754"/>
                </a:cubicBezTo>
                <a:cubicBezTo>
                  <a:pt x="775082" y="5457412"/>
                  <a:pt x="780006" y="5449801"/>
                  <a:pt x="784930" y="5442639"/>
                </a:cubicBezTo>
                <a:cubicBezTo>
                  <a:pt x="781349" y="5443534"/>
                  <a:pt x="777768" y="5443982"/>
                  <a:pt x="774634" y="5444877"/>
                </a:cubicBezTo>
                <a:cubicBezTo>
                  <a:pt x="767919" y="5426076"/>
                  <a:pt x="764786" y="5404141"/>
                  <a:pt x="753147" y="5389369"/>
                </a:cubicBezTo>
                <a:cubicBezTo>
                  <a:pt x="733898" y="5365195"/>
                  <a:pt x="711515" y="5340575"/>
                  <a:pt x="685552" y="5325355"/>
                </a:cubicBezTo>
                <a:cubicBezTo>
                  <a:pt x="647054" y="5302972"/>
                  <a:pt x="658693" y="5255521"/>
                  <a:pt x="630491" y="5229558"/>
                </a:cubicBezTo>
                <a:cubicBezTo>
                  <a:pt x="628253" y="5227319"/>
                  <a:pt x="638548" y="5212547"/>
                  <a:pt x="642577" y="5203594"/>
                </a:cubicBezTo>
                <a:cubicBezTo>
                  <a:pt x="645263" y="5197327"/>
                  <a:pt x="647501" y="5191060"/>
                  <a:pt x="649740" y="5185240"/>
                </a:cubicBezTo>
                <a:cubicBezTo>
                  <a:pt x="645263" y="5187478"/>
                  <a:pt x="640339" y="5191507"/>
                  <a:pt x="635863" y="5191060"/>
                </a:cubicBezTo>
                <a:cubicBezTo>
                  <a:pt x="625119" y="5189717"/>
                  <a:pt x="608556" y="5189717"/>
                  <a:pt x="605422" y="5183449"/>
                </a:cubicBezTo>
                <a:cubicBezTo>
                  <a:pt x="600051" y="5173601"/>
                  <a:pt x="604079" y="5159276"/>
                  <a:pt x="598708" y="5150323"/>
                </a:cubicBezTo>
                <a:cubicBezTo>
                  <a:pt x="588859" y="5133760"/>
                  <a:pt x="572744" y="5118093"/>
                  <a:pt x="570953" y="5100634"/>
                </a:cubicBezTo>
                <a:cubicBezTo>
                  <a:pt x="566029" y="5053183"/>
                  <a:pt x="530217" y="5029906"/>
                  <a:pt x="502910" y="4995884"/>
                </a:cubicBezTo>
                <a:cubicBezTo>
                  <a:pt x="509178" y="4990960"/>
                  <a:pt x="516340" y="4985141"/>
                  <a:pt x="530217" y="4974397"/>
                </a:cubicBezTo>
                <a:cubicBezTo>
                  <a:pt x="513654" y="4971263"/>
                  <a:pt x="503358" y="4972159"/>
                  <a:pt x="496196" y="4967682"/>
                </a:cubicBezTo>
                <a:cubicBezTo>
                  <a:pt x="480976" y="4958282"/>
                  <a:pt x="461727" y="4949329"/>
                  <a:pt x="455012" y="4935004"/>
                </a:cubicBezTo>
                <a:cubicBezTo>
                  <a:pt x="430839" y="4883524"/>
                  <a:pt x="410247" y="4829806"/>
                  <a:pt x="389655" y="4776535"/>
                </a:cubicBezTo>
                <a:cubicBezTo>
                  <a:pt x="383388" y="4760420"/>
                  <a:pt x="382493" y="4742514"/>
                  <a:pt x="376673" y="4726399"/>
                </a:cubicBezTo>
                <a:cubicBezTo>
                  <a:pt x="361453" y="4682529"/>
                  <a:pt x="336385" y="4644479"/>
                  <a:pt x="304601" y="4610457"/>
                </a:cubicBezTo>
                <a:cubicBezTo>
                  <a:pt x="300573" y="4605981"/>
                  <a:pt x="305497" y="4592999"/>
                  <a:pt x="305944" y="4584494"/>
                </a:cubicBezTo>
                <a:cubicBezTo>
                  <a:pt x="291172" y="4577331"/>
                  <a:pt x="278190" y="4570617"/>
                  <a:pt x="265208" y="4564349"/>
                </a:cubicBezTo>
                <a:cubicBezTo>
                  <a:pt x="280876" y="4533462"/>
                  <a:pt x="224920" y="4443484"/>
                  <a:pt x="178812" y="4423340"/>
                </a:cubicBezTo>
                <a:cubicBezTo>
                  <a:pt x="188212" y="4407672"/>
                  <a:pt x="173888" y="4362907"/>
                  <a:pt x="155982" y="4351268"/>
                </a:cubicBezTo>
                <a:cubicBezTo>
                  <a:pt x="117484" y="4326199"/>
                  <a:pt x="105845" y="4295759"/>
                  <a:pt x="114798" y="4261738"/>
                </a:cubicBezTo>
                <a:cubicBezTo>
                  <a:pt x="96444" y="4226821"/>
                  <a:pt x="81672" y="4199515"/>
                  <a:pt x="66004" y="4169970"/>
                </a:cubicBezTo>
                <a:cubicBezTo>
                  <a:pt x="68690" y="4167731"/>
                  <a:pt x="75405" y="4162807"/>
                  <a:pt x="83910" y="4155645"/>
                </a:cubicBezTo>
                <a:cubicBezTo>
                  <a:pt x="70480" y="4144901"/>
                  <a:pt x="59737" y="4135501"/>
                  <a:pt x="42726" y="4121623"/>
                </a:cubicBezTo>
                <a:cubicBezTo>
                  <a:pt x="87939" y="4115356"/>
                  <a:pt x="82567" y="4094317"/>
                  <a:pt x="64213" y="4067905"/>
                </a:cubicBezTo>
                <a:cubicBezTo>
                  <a:pt x="56156" y="4070591"/>
                  <a:pt x="47650" y="4073725"/>
                  <a:pt x="38697" y="4076858"/>
                </a:cubicBezTo>
                <a:cubicBezTo>
                  <a:pt x="38697" y="4049552"/>
                  <a:pt x="38697" y="4024483"/>
                  <a:pt x="38697" y="3996281"/>
                </a:cubicBezTo>
                <a:cubicBezTo>
                  <a:pt x="32430" y="3996281"/>
                  <a:pt x="22582" y="3996281"/>
                  <a:pt x="12286" y="3996281"/>
                </a:cubicBezTo>
                <a:cubicBezTo>
                  <a:pt x="16762" y="3967632"/>
                  <a:pt x="21239" y="3940325"/>
                  <a:pt x="26611" y="3906751"/>
                </a:cubicBezTo>
                <a:cubicBezTo>
                  <a:pt x="-32031" y="3865120"/>
                  <a:pt x="26611" y="3802897"/>
                  <a:pt x="12734" y="3748731"/>
                </a:cubicBezTo>
                <a:cubicBezTo>
                  <a:pt x="56603" y="3726796"/>
                  <a:pt x="58394" y="3728586"/>
                  <a:pt x="75852" y="3791257"/>
                </a:cubicBezTo>
                <a:cubicBezTo>
                  <a:pt x="90177" y="3785886"/>
                  <a:pt x="106740" y="3782752"/>
                  <a:pt x="118827" y="3774247"/>
                </a:cubicBezTo>
                <a:cubicBezTo>
                  <a:pt x="126884" y="3768875"/>
                  <a:pt x="135390" y="3751417"/>
                  <a:pt x="132704" y="3746045"/>
                </a:cubicBezTo>
                <a:cubicBezTo>
                  <a:pt x="113455" y="3712919"/>
                  <a:pt x="144790" y="3690536"/>
                  <a:pt x="146581" y="3664125"/>
                </a:cubicBezTo>
                <a:cubicBezTo>
                  <a:pt x="150162" y="3617122"/>
                  <a:pt x="188660" y="3612197"/>
                  <a:pt x="222681" y="3590710"/>
                </a:cubicBezTo>
                <a:cubicBezTo>
                  <a:pt x="190898" y="3586682"/>
                  <a:pt x="163592" y="3622046"/>
                  <a:pt x="142552" y="3585338"/>
                </a:cubicBezTo>
                <a:cubicBezTo>
                  <a:pt x="118827" y="3544155"/>
                  <a:pt x="179707" y="3545498"/>
                  <a:pt x="175678" y="3515058"/>
                </a:cubicBezTo>
                <a:cubicBezTo>
                  <a:pt x="194927" y="3516848"/>
                  <a:pt x="211938" y="3518639"/>
                  <a:pt x="229844" y="3519982"/>
                </a:cubicBezTo>
                <a:cubicBezTo>
                  <a:pt x="240587" y="3489541"/>
                  <a:pt x="243273" y="3465368"/>
                  <a:pt x="207014" y="3454177"/>
                </a:cubicBezTo>
                <a:cubicBezTo>
                  <a:pt x="207909" y="3483274"/>
                  <a:pt x="186869" y="3497599"/>
                  <a:pt x="149267" y="3497152"/>
                </a:cubicBezTo>
                <a:cubicBezTo>
                  <a:pt x="151505" y="3459549"/>
                  <a:pt x="154191" y="3421946"/>
                  <a:pt x="156429" y="3385239"/>
                </a:cubicBezTo>
                <a:cubicBezTo>
                  <a:pt x="169859" y="3383448"/>
                  <a:pt x="185974" y="3380763"/>
                  <a:pt x="204775" y="3378076"/>
                </a:cubicBezTo>
                <a:cubicBezTo>
                  <a:pt x="209252" y="3428213"/>
                  <a:pt x="245064" y="3424184"/>
                  <a:pt x="273714" y="3421051"/>
                </a:cubicBezTo>
                <a:cubicBezTo>
                  <a:pt x="293410" y="3391954"/>
                  <a:pt x="309973" y="3367333"/>
                  <a:pt x="326536" y="3342264"/>
                </a:cubicBezTo>
                <a:cubicBezTo>
                  <a:pt x="343547" y="3316748"/>
                  <a:pt x="359215" y="3290337"/>
                  <a:pt x="377121" y="3265716"/>
                </a:cubicBezTo>
                <a:cubicBezTo>
                  <a:pt x="384283" y="3255868"/>
                  <a:pt x="395474" y="3244229"/>
                  <a:pt x="406666" y="3241991"/>
                </a:cubicBezTo>
                <a:cubicBezTo>
                  <a:pt x="440687" y="3235276"/>
                  <a:pt x="469784" y="3240648"/>
                  <a:pt x="471127" y="3183796"/>
                </a:cubicBezTo>
                <a:cubicBezTo>
                  <a:pt x="471575" y="3148880"/>
                  <a:pt x="496196" y="3102324"/>
                  <a:pt x="529769" y="3071436"/>
                </a:cubicBezTo>
                <a:cubicBezTo>
                  <a:pt x="536037" y="3065617"/>
                  <a:pt x="540513" y="3052635"/>
                  <a:pt x="539170" y="3043682"/>
                </a:cubicBezTo>
                <a:cubicBezTo>
                  <a:pt x="534246" y="3012794"/>
                  <a:pt x="522159" y="2982354"/>
                  <a:pt x="520369" y="2951466"/>
                </a:cubicBezTo>
                <a:cubicBezTo>
                  <a:pt x="519026" y="2922816"/>
                  <a:pt x="502463" y="2922816"/>
                  <a:pt x="483662" y="2923264"/>
                </a:cubicBezTo>
                <a:cubicBezTo>
                  <a:pt x="464413" y="2923264"/>
                  <a:pt x="445164" y="2925950"/>
                  <a:pt x="427705" y="2927293"/>
                </a:cubicBezTo>
                <a:cubicBezTo>
                  <a:pt x="424124" y="2896853"/>
                  <a:pt x="421886" y="2872680"/>
                  <a:pt x="419200" y="2848954"/>
                </a:cubicBezTo>
                <a:cubicBezTo>
                  <a:pt x="457250" y="2825229"/>
                  <a:pt x="488138" y="2830153"/>
                  <a:pt x="501568" y="2865070"/>
                </a:cubicBezTo>
                <a:cubicBezTo>
                  <a:pt x="510968" y="2844477"/>
                  <a:pt x="520369" y="2823886"/>
                  <a:pt x="530217" y="2803294"/>
                </a:cubicBezTo>
                <a:cubicBezTo>
                  <a:pt x="536037" y="2791207"/>
                  <a:pt x="540065" y="2774644"/>
                  <a:pt x="549914" y="2769272"/>
                </a:cubicBezTo>
                <a:cubicBezTo>
                  <a:pt x="573639" y="2756738"/>
                  <a:pt x="571401" y="2726746"/>
                  <a:pt x="569163" y="2717345"/>
                </a:cubicBezTo>
                <a:cubicBezTo>
                  <a:pt x="557971" y="2671685"/>
                  <a:pt x="600051" y="2667656"/>
                  <a:pt x="613032" y="2643930"/>
                </a:cubicBezTo>
                <a:cubicBezTo>
                  <a:pt x="631386" y="2652883"/>
                  <a:pt x="647949" y="2658255"/>
                  <a:pt x="660931" y="2668551"/>
                </a:cubicBezTo>
                <a:cubicBezTo>
                  <a:pt x="668093" y="2674370"/>
                  <a:pt x="674808" y="2689143"/>
                  <a:pt x="672122" y="2697201"/>
                </a:cubicBezTo>
                <a:cubicBezTo>
                  <a:pt x="663169" y="2728088"/>
                  <a:pt x="648844" y="2758081"/>
                  <a:pt x="672570" y="2788521"/>
                </a:cubicBezTo>
                <a:cubicBezTo>
                  <a:pt x="673913" y="2790312"/>
                  <a:pt x="675703" y="2792998"/>
                  <a:pt x="675256" y="2795236"/>
                </a:cubicBezTo>
                <a:cubicBezTo>
                  <a:pt x="669884" y="2826571"/>
                  <a:pt x="668989" y="2859698"/>
                  <a:pt x="656454" y="2887900"/>
                </a:cubicBezTo>
                <a:cubicBezTo>
                  <a:pt x="645263" y="2912968"/>
                  <a:pt x="622881" y="2935351"/>
                  <a:pt x="600946" y="2953704"/>
                </a:cubicBezTo>
                <a:cubicBezTo>
                  <a:pt x="585726" y="2966238"/>
                  <a:pt x="580354" y="2970267"/>
                  <a:pt x="592441" y="2989964"/>
                </a:cubicBezTo>
                <a:cubicBezTo>
                  <a:pt x="600498" y="3002946"/>
                  <a:pt x="592888" y="3024881"/>
                  <a:pt x="594231" y="3042339"/>
                </a:cubicBezTo>
                <a:cubicBezTo>
                  <a:pt x="595574" y="3063378"/>
                  <a:pt x="599155" y="3083970"/>
                  <a:pt x="601841" y="3104562"/>
                </a:cubicBezTo>
                <a:cubicBezTo>
                  <a:pt x="602736" y="3109039"/>
                  <a:pt x="608556" y="3115754"/>
                  <a:pt x="607213" y="3117544"/>
                </a:cubicBezTo>
                <a:cubicBezTo>
                  <a:pt x="582145" y="3146194"/>
                  <a:pt x="599603" y="3179320"/>
                  <a:pt x="598260" y="3210208"/>
                </a:cubicBezTo>
                <a:cubicBezTo>
                  <a:pt x="597812" y="3219161"/>
                  <a:pt x="602289" y="3234828"/>
                  <a:pt x="608108" y="3236619"/>
                </a:cubicBezTo>
                <a:cubicBezTo>
                  <a:pt x="650635" y="3249601"/>
                  <a:pt x="653769" y="3291680"/>
                  <a:pt x="669884" y="3321225"/>
                </a:cubicBezTo>
                <a:cubicBezTo>
                  <a:pt x="694505" y="3366885"/>
                  <a:pt x="696743" y="3430004"/>
                  <a:pt x="730764" y="3463578"/>
                </a:cubicBezTo>
                <a:cubicBezTo>
                  <a:pt x="767472" y="3500285"/>
                  <a:pt x="771948" y="3532516"/>
                  <a:pt x="771053" y="3576833"/>
                </a:cubicBezTo>
                <a:cubicBezTo>
                  <a:pt x="770605" y="3596977"/>
                  <a:pt x="793883" y="3618465"/>
                  <a:pt x="792540" y="3638609"/>
                </a:cubicBezTo>
                <a:cubicBezTo>
                  <a:pt x="790750" y="3664125"/>
                  <a:pt x="775529" y="3689193"/>
                  <a:pt x="765681" y="3714262"/>
                </a:cubicBezTo>
                <a:cubicBezTo>
                  <a:pt x="763443" y="3719633"/>
                  <a:pt x="758071" y="3724110"/>
                  <a:pt x="754490" y="3728586"/>
                </a:cubicBezTo>
                <a:cubicBezTo>
                  <a:pt x="758071" y="3729482"/>
                  <a:pt x="761652" y="3730825"/>
                  <a:pt x="764786" y="3731720"/>
                </a:cubicBezTo>
                <a:cubicBezTo>
                  <a:pt x="760309" y="3753207"/>
                  <a:pt x="745537" y="3781409"/>
                  <a:pt x="753595" y="3794839"/>
                </a:cubicBezTo>
                <a:cubicBezTo>
                  <a:pt x="774634" y="3827965"/>
                  <a:pt x="751804" y="3839156"/>
                  <a:pt x="741956" y="3849004"/>
                </a:cubicBezTo>
                <a:cubicBezTo>
                  <a:pt x="753147" y="3900484"/>
                  <a:pt x="766576" y="3946592"/>
                  <a:pt x="771948" y="3993148"/>
                </a:cubicBezTo>
                <a:cubicBezTo>
                  <a:pt x="776872" y="4037017"/>
                  <a:pt x="802388" y="4084468"/>
                  <a:pt x="762995" y="4129681"/>
                </a:cubicBezTo>
                <a:cubicBezTo>
                  <a:pt x="769262" y="4130129"/>
                  <a:pt x="778663" y="4130576"/>
                  <a:pt x="786721" y="4131472"/>
                </a:cubicBezTo>
                <a:cubicBezTo>
                  <a:pt x="801493" y="4191009"/>
                  <a:pt x="816266" y="4250099"/>
                  <a:pt x="831933" y="4313218"/>
                </a:cubicBezTo>
                <a:cubicBezTo>
                  <a:pt x="843572" y="4306055"/>
                  <a:pt x="850287" y="4302027"/>
                  <a:pt x="849392" y="4302474"/>
                </a:cubicBezTo>
                <a:cubicBezTo>
                  <a:pt x="858792" y="4315456"/>
                  <a:pt x="864612" y="4326647"/>
                  <a:pt x="873565" y="4334705"/>
                </a:cubicBezTo>
                <a:cubicBezTo>
                  <a:pt x="916987" y="4373651"/>
                  <a:pt x="936236" y="4425130"/>
                  <a:pt x="945189" y="4480191"/>
                </a:cubicBezTo>
                <a:cubicBezTo>
                  <a:pt x="947427" y="4494516"/>
                  <a:pt x="934445" y="4511527"/>
                  <a:pt x="926835" y="4531671"/>
                </a:cubicBezTo>
                <a:cubicBezTo>
                  <a:pt x="951456" y="4548234"/>
                  <a:pt x="947875" y="4571512"/>
                  <a:pt x="925045" y="4597028"/>
                </a:cubicBezTo>
                <a:cubicBezTo>
                  <a:pt x="905796" y="4618068"/>
                  <a:pt x="908929" y="4637316"/>
                  <a:pt x="931759" y="4654775"/>
                </a:cubicBezTo>
                <a:cubicBezTo>
                  <a:pt x="938474" y="4660146"/>
                  <a:pt x="940712" y="4670890"/>
                  <a:pt x="946979" y="4682977"/>
                </a:cubicBezTo>
                <a:cubicBezTo>
                  <a:pt x="956380" y="4682977"/>
                  <a:pt x="970705" y="4682977"/>
                  <a:pt x="985030" y="4682977"/>
                </a:cubicBezTo>
                <a:cubicBezTo>
                  <a:pt x="985925" y="4685663"/>
                  <a:pt x="986373" y="4688349"/>
                  <a:pt x="987268" y="4690587"/>
                </a:cubicBezTo>
                <a:cubicBezTo>
                  <a:pt x="975629" y="4695063"/>
                  <a:pt x="963990" y="4699092"/>
                  <a:pt x="945189" y="4706255"/>
                </a:cubicBezTo>
                <a:cubicBezTo>
                  <a:pt x="959514" y="4738038"/>
                  <a:pt x="975181" y="4772955"/>
                  <a:pt x="990849" y="4807871"/>
                </a:cubicBezTo>
                <a:cubicBezTo>
                  <a:pt x="989506" y="4807871"/>
                  <a:pt x="988611" y="4807871"/>
                  <a:pt x="987268" y="4807423"/>
                </a:cubicBezTo>
                <a:cubicBezTo>
                  <a:pt x="989506" y="4824434"/>
                  <a:pt x="987716" y="4843235"/>
                  <a:pt x="995326" y="4857112"/>
                </a:cubicBezTo>
                <a:cubicBezTo>
                  <a:pt x="1012336" y="4887553"/>
                  <a:pt x="1016813" y="4928289"/>
                  <a:pt x="1058444" y="4941718"/>
                </a:cubicBezTo>
                <a:cubicBezTo>
                  <a:pt x="1065607" y="4943957"/>
                  <a:pt x="1075007" y="4956491"/>
                  <a:pt x="1074112" y="4963653"/>
                </a:cubicBezTo>
                <a:cubicBezTo>
                  <a:pt x="1069636" y="5004389"/>
                  <a:pt x="1105000" y="5023191"/>
                  <a:pt x="1119325" y="5053183"/>
                </a:cubicBezTo>
                <a:cubicBezTo>
                  <a:pt x="1125592" y="5065718"/>
                  <a:pt x="1150213" y="5081386"/>
                  <a:pt x="1122906" y="5097948"/>
                </a:cubicBezTo>
                <a:cubicBezTo>
                  <a:pt x="1132754" y="5109587"/>
                  <a:pt x="1140364" y="5124360"/>
                  <a:pt x="1152451" y="5132865"/>
                </a:cubicBezTo>
                <a:cubicBezTo>
                  <a:pt x="1184682" y="5155248"/>
                  <a:pt x="1227208" y="5168677"/>
                  <a:pt x="1250934" y="5197775"/>
                </a:cubicBezTo>
                <a:cubicBezTo>
                  <a:pt x="1299280" y="5256417"/>
                  <a:pt x="1370456" y="5299839"/>
                  <a:pt x="1384781" y="5383101"/>
                </a:cubicBezTo>
                <a:cubicBezTo>
                  <a:pt x="1391048" y="5418466"/>
                  <a:pt x="1413878" y="5422047"/>
                  <a:pt x="1435813" y="5413989"/>
                </a:cubicBezTo>
                <a:cubicBezTo>
                  <a:pt x="1450586" y="5431448"/>
                  <a:pt x="1459539" y="5451592"/>
                  <a:pt x="1473864" y="5457859"/>
                </a:cubicBezTo>
                <a:cubicBezTo>
                  <a:pt x="1504751" y="5471736"/>
                  <a:pt x="1519524" y="5506653"/>
                  <a:pt x="1559365" y="5510234"/>
                </a:cubicBezTo>
                <a:cubicBezTo>
                  <a:pt x="1579957" y="5512025"/>
                  <a:pt x="1598310" y="5538884"/>
                  <a:pt x="1616216" y="5553208"/>
                </a:cubicBezTo>
                <a:cubicBezTo>
                  <a:pt x="1630093" y="5553208"/>
                  <a:pt x="1644866" y="5553208"/>
                  <a:pt x="1659638" y="5553208"/>
                </a:cubicBezTo>
                <a:cubicBezTo>
                  <a:pt x="1659638" y="5557237"/>
                  <a:pt x="1660086" y="5561266"/>
                  <a:pt x="1660086" y="5565743"/>
                </a:cubicBezTo>
                <a:cubicBezTo>
                  <a:pt x="1653371" y="5566638"/>
                  <a:pt x="1646656" y="5567981"/>
                  <a:pt x="1639494" y="5568876"/>
                </a:cubicBezTo>
                <a:cubicBezTo>
                  <a:pt x="1635913" y="5617670"/>
                  <a:pt x="1685154" y="5621252"/>
                  <a:pt x="1707089" y="5647663"/>
                </a:cubicBezTo>
                <a:cubicBezTo>
                  <a:pt x="1723652" y="5667807"/>
                  <a:pt x="1747825" y="5681684"/>
                  <a:pt x="1769313" y="5696905"/>
                </a:cubicBezTo>
                <a:cubicBezTo>
                  <a:pt x="1784533" y="5707648"/>
                  <a:pt x="1803334" y="5714362"/>
                  <a:pt x="1817211" y="5726449"/>
                </a:cubicBezTo>
                <a:cubicBezTo>
                  <a:pt x="1831984" y="5738983"/>
                  <a:pt x="1865110" y="5733164"/>
                  <a:pt x="1859290" y="5767633"/>
                </a:cubicBezTo>
                <a:cubicBezTo>
                  <a:pt x="1858843" y="5769871"/>
                  <a:pt x="1866005" y="5774795"/>
                  <a:pt x="1870034" y="5775691"/>
                </a:cubicBezTo>
                <a:cubicBezTo>
                  <a:pt x="1937629" y="5790911"/>
                  <a:pt x="1984632" y="5841943"/>
                  <a:pt x="2032979" y="5882679"/>
                </a:cubicBezTo>
                <a:cubicBezTo>
                  <a:pt x="2084906" y="5926549"/>
                  <a:pt x="2142653" y="5940874"/>
                  <a:pt x="2201295" y="5961466"/>
                </a:cubicBezTo>
                <a:cubicBezTo>
                  <a:pt x="2227259" y="5970419"/>
                  <a:pt x="2250537" y="6000411"/>
                  <a:pt x="2283215" y="5975790"/>
                </a:cubicBezTo>
                <a:cubicBezTo>
                  <a:pt x="2286796" y="5973104"/>
                  <a:pt x="2296197" y="5978476"/>
                  <a:pt x="2302912" y="5979819"/>
                </a:cubicBezTo>
                <a:cubicBezTo>
                  <a:pt x="2304255" y="5980267"/>
                  <a:pt x="2306493" y="5980267"/>
                  <a:pt x="2306493" y="5980267"/>
                </a:cubicBezTo>
                <a:cubicBezTo>
                  <a:pt x="2311865" y="6033985"/>
                  <a:pt x="2369164" y="6010260"/>
                  <a:pt x="2393337" y="6038014"/>
                </a:cubicBezTo>
                <a:cubicBezTo>
                  <a:pt x="2407214" y="6053681"/>
                  <a:pt x="2428254" y="6063082"/>
                  <a:pt x="2446160" y="6075169"/>
                </a:cubicBezTo>
                <a:cubicBezTo>
                  <a:pt x="2462275" y="6085912"/>
                  <a:pt x="2474809" y="6098894"/>
                  <a:pt x="2498535" y="6083674"/>
                </a:cubicBezTo>
                <a:cubicBezTo>
                  <a:pt x="2508831" y="6076959"/>
                  <a:pt x="2531661" y="6089941"/>
                  <a:pt x="2549119" y="6093970"/>
                </a:cubicBezTo>
                <a:cubicBezTo>
                  <a:pt x="2570606" y="6098894"/>
                  <a:pt x="2594779" y="6111876"/>
                  <a:pt x="2613133" y="6106504"/>
                </a:cubicBezTo>
                <a:cubicBezTo>
                  <a:pt x="2665956" y="6089941"/>
                  <a:pt x="2712959" y="6110981"/>
                  <a:pt x="2742952" y="6141868"/>
                </a:cubicBezTo>
                <a:cubicBezTo>
                  <a:pt x="2774287" y="6174099"/>
                  <a:pt x="2803832" y="6181262"/>
                  <a:pt x="2842778" y="6179471"/>
                </a:cubicBezTo>
                <a:cubicBezTo>
                  <a:pt x="2862027" y="6178576"/>
                  <a:pt x="2881723" y="6182157"/>
                  <a:pt x="2900972" y="6182157"/>
                </a:cubicBezTo>
                <a:cubicBezTo>
                  <a:pt x="2918431" y="6182157"/>
                  <a:pt x="2936337" y="6180814"/>
                  <a:pt x="2953795" y="6178128"/>
                </a:cubicBezTo>
                <a:cubicBezTo>
                  <a:pt x="2978863" y="6174099"/>
                  <a:pt x="2999455" y="6176785"/>
                  <a:pt x="3012437" y="6202301"/>
                </a:cubicBezTo>
                <a:cubicBezTo>
                  <a:pt x="3026314" y="6230056"/>
                  <a:pt x="3041982" y="6238113"/>
                  <a:pt x="3076451" y="6222445"/>
                </a:cubicBezTo>
                <a:cubicBezTo>
                  <a:pt x="3104205" y="6209911"/>
                  <a:pt x="3142703" y="6223789"/>
                  <a:pt x="3174486" y="6217074"/>
                </a:cubicBezTo>
                <a:cubicBezTo>
                  <a:pt x="3210746" y="6209464"/>
                  <a:pt x="3221937" y="6236770"/>
                  <a:pt x="3242082" y="6253333"/>
                </a:cubicBezTo>
                <a:cubicBezTo>
                  <a:pt x="3247006" y="6257362"/>
                  <a:pt x="3259092" y="6257810"/>
                  <a:pt x="3265359" y="6254676"/>
                </a:cubicBezTo>
                <a:cubicBezTo>
                  <a:pt x="3288637" y="6242590"/>
                  <a:pt x="3309229" y="6226027"/>
                  <a:pt x="3332955" y="6216626"/>
                </a:cubicBezTo>
                <a:cubicBezTo>
                  <a:pt x="3347279" y="6210807"/>
                  <a:pt x="3368319" y="6208121"/>
                  <a:pt x="3382196" y="6214388"/>
                </a:cubicBezTo>
                <a:cubicBezTo>
                  <a:pt x="3418456" y="6230951"/>
                  <a:pt x="3452029" y="6226474"/>
                  <a:pt x="3487394" y="6213492"/>
                </a:cubicBezTo>
                <a:cubicBezTo>
                  <a:pt x="3493661" y="6211254"/>
                  <a:pt x="3502166" y="6211254"/>
                  <a:pt x="3508881" y="6213492"/>
                </a:cubicBezTo>
                <a:cubicBezTo>
                  <a:pt x="3565285" y="6229608"/>
                  <a:pt x="3619451" y="6208121"/>
                  <a:pt x="3674511" y="6204987"/>
                </a:cubicBezTo>
                <a:cubicBezTo>
                  <a:pt x="3725544" y="6202301"/>
                  <a:pt x="3777023" y="6199168"/>
                  <a:pt x="3827608" y="6194691"/>
                </a:cubicBezTo>
                <a:cubicBezTo>
                  <a:pt x="3865211" y="6191110"/>
                  <a:pt x="3902366" y="6184395"/>
                  <a:pt x="3939520" y="6180814"/>
                </a:cubicBezTo>
                <a:cubicBezTo>
                  <a:pt x="3956979" y="6179023"/>
                  <a:pt x="3975332" y="6178576"/>
                  <a:pt x="3992343" y="6181709"/>
                </a:cubicBezTo>
                <a:cubicBezTo>
                  <a:pt x="4008011" y="6184395"/>
                  <a:pt x="4022336" y="6192453"/>
                  <a:pt x="4031289" y="6196034"/>
                </a:cubicBezTo>
                <a:cubicBezTo>
                  <a:pt x="4043375" y="6176338"/>
                  <a:pt x="4050090" y="6164251"/>
                  <a:pt x="4057252" y="6152612"/>
                </a:cubicBezTo>
                <a:cubicBezTo>
                  <a:pt x="4064415" y="6160670"/>
                  <a:pt x="4071577" y="6169175"/>
                  <a:pt x="4084559" y="6183948"/>
                </a:cubicBezTo>
                <a:cubicBezTo>
                  <a:pt x="4110523" y="6160222"/>
                  <a:pt x="4138725" y="6133363"/>
                  <a:pt x="4168270" y="6108743"/>
                </a:cubicBezTo>
                <a:cubicBezTo>
                  <a:pt x="4183490" y="6096208"/>
                  <a:pt x="4200948" y="6083226"/>
                  <a:pt x="4219302" y="6078302"/>
                </a:cubicBezTo>
                <a:cubicBezTo>
                  <a:pt x="4254666" y="6068454"/>
                  <a:pt x="4287792" y="6044281"/>
                  <a:pt x="4328081" y="6057263"/>
                </a:cubicBezTo>
                <a:cubicBezTo>
                  <a:pt x="4332110" y="6058605"/>
                  <a:pt x="4340615" y="6055920"/>
                  <a:pt x="4341510" y="6053234"/>
                </a:cubicBezTo>
                <a:cubicBezTo>
                  <a:pt x="4353149" y="6016974"/>
                  <a:pt x="4391647" y="6022346"/>
                  <a:pt x="4407762" y="6028166"/>
                </a:cubicBezTo>
                <a:cubicBezTo>
                  <a:pt x="4446261" y="6042490"/>
                  <a:pt x="4469986" y="6040252"/>
                  <a:pt x="4490130" y="6003097"/>
                </a:cubicBezTo>
                <a:cubicBezTo>
                  <a:pt x="4494159" y="5995934"/>
                  <a:pt x="4512513" y="5997725"/>
                  <a:pt x="4523704" y="5993249"/>
                </a:cubicBezTo>
                <a:cubicBezTo>
                  <a:pt x="4580108" y="5969971"/>
                  <a:pt x="4636064" y="5944455"/>
                  <a:pt x="4692468" y="5922072"/>
                </a:cubicBezTo>
                <a:cubicBezTo>
                  <a:pt x="4720670" y="5910881"/>
                  <a:pt x="4750215" y="5897899"/>
                  <a:pt x="4779312" y="5897004"/>
                </a:cubicBezTo>
                <a:cubicBezTo>
                  <a:pt x="4805276" y="5896109"/>
                  <a:pt x="4814676" y="5881336"/>
                  <a:pt x="4830792" y="5868802"/>
                </a:cubicBezTo>
                <a:cubicBezTo>
                  <a:pt x="4862127" y="5844181"/>
                  <a:pt x="4900625" y="5828066"/>
                  <a:pt x="4928380" y="5799864"/>
                </a:cubicBezTo>
                <a:cubicBezTo>
                  <a:pt x="4967773" y="5760023"/>
                  <a:pt x="5030444" y="5755994"/>
                  <a:pt x="5062227" y="5717496"/>
                </a:cubicBezTo>
                <a:cubicBezTo>
                  <a:pt x="5101620" y="5669597"/>
                  <a:pt x="5157576" y="5649453"/>
                  <a:pt x="5200103" y="5607822"/>
                </a:cubicBezTo>
                <a:cubicBezTo>
                  <a:pt x="5252926" y="5556342"/>
                  <a:pt x="5318283" y="5517844"/>
                  <a:pt x="5372448" y="5467707"/>
                </a:cubicBezTo>
                <a:cubicBezTo>
                  <a:pt x="5411394" y="5431448"/>
                  <a:pt x="5438253" y="5383549"/>
                  <a:pt x="5474065" y="5343261"/>
                </a:cubicBezTo>
                <a:cubicBezTo>
                  <a:pt x="5510772" y="5301629"/>
                  <a:pt x="5547479" y="5261341"/>
                  <a:pt x="5570758" y="5208966"/>
                </a:cubicBezTo>
                <a:cubicBezTo>
                  <a:pt x="5577472" y="5194193"/>
                  <a:pt x="5601646" y="5183897"/>
                  <a:pt x="5619552" y="5177630"/>
                </a:cubicBezTo>
                <a:cubicBezTo>
                  <a:pt x="5642829" y="5169572"/>
                  <a:pt x="5658944" y="5161963"/>
                  <a:pt x="5667897" y="5134208"/>
                </a:cubicBezTo>
                <a:cubicBezTo>
                  <a:pt x="5675955" y="5109587"/>
                  <a:pt x="5684013" y="5080490"/>
                  <a:pt x="5715796" y="5068404"/>
                </a:cubicBezTo>
                <a:cubicBezTo>
                  <a:pt x="5726988" y="5064375"/>
                  <a:pt x="5732807" y="5046469"/>
                  <a:pt x="5741312" y="5034830"/>
                </a:cubicBezTo>
                <a:cubicBezTo>
                  <a:pt x="5756980" y="5013790"/>
                  <a:pt x="5772200" y="4992751"/>
                  <a:pt x="5788315" y="4972159"/>
                </a:cubicBezTo>
                <a:cubicBezTo>
                  <a:pt x="5791449" y="4968130"/>
                  <a:pt x="5796821" y="4965892"/>
                  <a:pt x="5798612" y="4961863"/>
                </a:cubicBezTo>
                <a:cubicBezTo>
                  <a:pt x="5825023" y="4907697"/>
                  <a:pt x="5846062" y="4849950"/>
                  <a:pt x="5879636" y="4800709"/>
                </a:cubicBezTo>
                <a:cubicBezTo>
                  <a:pt x="5900228" y="4770269"/>
                  <a:pt x="5923506" y="4748334"/>
                  <a:pt x="5927535" y="4706255"/>
                </a:cubicBezTo>
                <a:cubicBezTo>
                  <a:pt x="5930220" y="4679396"/>
                  <a:pt x="5972300" y="4658356"/>
                  <a:pt x="5982596" y="4629707"/>
                </a:cubicBezTo>
                <a:cubicBezTo>
                  <a:pt x="5993339" y="4600162"/>
                  <a:pt x="6015722" y="4577779"/>
                  <a:pt x="6023779" y="4553606"/>
                </a:cubicBezTo>
                <a:cubicBezTo>
                  <a:pt x="6034971" y="4520927"/>
                  <a:pt x="6051981" y="4490040"/>
                  <a:pt x="6061382" y="4458704"/>
                </a:cubicBezTo>
                <a:cubicBezTo>
                  <a:pt x="6079288" y="4399614"/>
                  <a:pt x="6120920" y="4345449"/>
                  <a:pt x="6107490" y="4278301"/>
                </a:cubicBezTo>
                <a:cubicBezTo>
                  <a:pt x="6106595" y="4274720"/>
                  <a:pt x="6105699" y="4268900"/>
                  <a:pt x="6107490" y="4267557"/>
                </a:cubicBezTo>
                <a:cubicBezTo>
                  <a:pt x="6157179" y="4227269"/>
                  <a:pt x="6135244" y="4159674"/>
                  <a:pt x="6167027" y="4112670"/>
                </a:cubicBezTo>
                <a:cubicBezTo>
                  <a:pt x="6171056" y="4106851"/>
                  <a:pt x="6175980" y="4095660"/>
                  <a:pt x="6173295" y="4092526"/>
                </a:cubicBezTo>
                <a:cubicBezTo>
                  <a:pt x="6148674" y="4062534"/>
                  <a:pt x="6168818" y="4046866"/>
                  <a:pt x="6191201" y="4031198"/>
                </a:cubicBezTo>
                <a:cubicBezTo>
                  <a:pt x="6194782" y="4028512"/>
                  <a:pt x="6199258" y="4023588"/>
                  <a:pt x="6198810" y="4020007"/>
                </a:cubicBezTo>
                <a:cubicBezTo>
                  <a:pt x="6194782" y="3956888"/>
                  <a:pt x="6230146" y="3896903"/>
                  <a:pt x="6212240" y="3831098"/>
                </a:cubicBezTo>
                <a:cubicBezTo>
                  <a:pt x="6208659" y="3817221"/>
                  <a:pt x="6231937" y="3796182"/>
                  <a:pt x="6244919" y="3775142"/>
                </a:cubicBezTo>
                <a:cubicBezTo>
                  <a:pt x="6230146" y="3762608"/>
                  <a:pt x="6227460" y="3744702"/>
                  <a:pt x="6232384" y="3713814"/>
                </a:cubicBezTo>
                <a:cubicBezTo>
                  <a:pt x="6235966" y="3687850"/>
                  <a:pt x="6241785" y="3665468"/>
                  <a:pt x="6249395" y="3640400"/>
                </a:cubicBezTo>
                <a:cubicBezTo>
                  <a:pt x="6256110" y="3618465"/>
                  <a:pt x="6243128" y="3591158"/>
                  <a:pt x="6239547" y="3566090"/>
                </a:cubicBezTo>
                <a:cubicBezTo>
                  <a:pt x="6238204" y="3558927"/>
                  <a:pt x="6235518" y="3550870"/>
                  <a:pt x="6237309" y="3544155"/>
                </a:cubicBezTo>
                <a:cubicBezTo>
                  <a:pt x="6254767" y="3488646"/>
                  <a:pt x="6248500" y="3433585"/>
                  <a:pt x="6238651" y="3377629"/>
                </a:cubicBezTo>
                <a:cubicBezTo>
                  <a:pt x="6238204" y="3374495"/>
                  <a:pt x="6239547" y="3368676"/>
                  <a:pt x="6241785" y="3367781"/>
                </a:cubicBezTo>
                <a:cubicBezTo>
                  <a:pt x="6269092" y="3354799"/>
                  <a:pt x="6257453" y="3333759"/>
                  <a:pt x="6253424" y="3314510"/>
                </a:cubicBezTo>
                <a:cubicBezTo>
                  <a:pt x="6245366" y="3274669"/>
                  <a:pt x="6237756" y="3234828"/>
                  <a:pt x="6231042" y="3194988"/>
                </a:cubicBezTo>
                <a:cubicBezTo>
                  <a:pt x="6230146" y="3189168"/>
                  <a:pt x="6236861" y="3182453"/>
                  <a:pt x="6239099" y="3176186"/>
                </a:cubicBezTo>
                <a:cubicBezTo>
                  <a:pt x="6247604" y="3155147"/>
                  <a:pt x="6259243" y="3135898"/>
                  <a:pt x="6235518" y="3113515"/>
                </a:cubicBezTo>
                <a:cubicBezTo>
                  <a:pt x="6227460" y="3105905"/>
                  <a:pt x="6234175" y="3082627"/>
                  <a:pt x="6234175" y="3070541"/>
                </a:cubicBezTo>
                <a:cubicBezTo>
                  <a:pt x="6226565" y="3033386"/>
                  <a:pt x="6217164" y="2999365"/>
                  <a:pt x="6213136" y="2964000"/>
                </a:cubicBezTo>
                <a:cubicBezTo>
                  <a:pt x="6210450" y="2938932"/>
                  <a:pt x="6219850" y="2915206"/>
                  <a:pt x="6196125" y="2891033"/>
                </a:cubicBezTo>
                <a:cubicBezTo>
                  <a:pt x="6181800" y="2876708"/>
                  <a:pt x="6183591" y="2845373"/>
                  <a:pt x="6179114" y="2821647"/>
                </a:cubicBezTo>
                <a:cubicBezTo>
                  <a:pt x="6175085" y="2799712"/>
                  <a:pt x="6184933" y="2774197"/>
                  <a:pt x="6160760" y="2757633"/>
                </a:cubicBezTo>
                <a:cubicBezTo>
                  <a:pt x="6158074" y="2755843"/>
                  <a:pt x="6161656" y="2744204"/>
                  <a:pt x="6163894" y="2737489"/>
                </a:cubicBezTo>
                <a:cubicBezTo>
                  <a:pt x="6175533" y="2700334"/>
                  <a:pt x="6175533" y="2700334"/>
                  <a:pt x="6145092" y="2676161"/>
                </a:cubicBezTo>
                <a:cubicBezTo>
                  <a:pt x="6148226" y="2674818"/>
                  <a:pt x="6151807" y="2673475"/>
                  <a:pt x="6154941" y="2672132"/>
                </a:cubicBezTo>
                <a:cubicBezTo>
                  <a:pt x="6146883" y="2651093"/>
                  <a:pt x="6138826" y="2630053"/>
                  <a:pt x="6131215" y="2608566"/>
                </a:cubicBezTo>
                <a:cubicBezTo>
                  <a:pt x="6128977" y="2601851"/>
                  <a:pt x="6125844" y="2594241"/>
                  <a:pt x="6127634" y="2587974"/>
                </a:cubicBezTo>
                <a:cubicBezTo>
                  <a:pt x="6139273" y="2547238"/>
                  <a:pt x="6120472" y="2514560"/>
                  <a:pt x="6102566" y="2480538"/>
                </a:cubicBezTo>
                <a:cubicBezTo>
                  <a:pt x="6095403" y="2466661"/>
                  <a:pt x="6087346" y="2450098"/>
                  <a:pt x="6088689" y="2435773"/>
                </a:cubicBezTo>
                <a:cubicBezTo>
                  <a:pt x="6090927" y="2408466"/>
                  <a:pt x="6094508" y="2384293"/>
                  <a:pt x="6058249" y="2378921"/>
                </a:cubicBezTo>
                <a:cubicBezTo>
                  <a:pt x="6056458" y="2378474"/>
                  <a:pt x="6053772" y="2375788"/>
                  <a:pt x="6053772" y="2373550"/>
                </a:cubicBezTo>
                <a:cubicBezTo>
                  <a:pt x="6048848" y="2340423"/>
                  <a:pt x="6044819" y="2307745"/>
                  <a:pt x="6041238" y="2284020"/>
                </a:cubicBezTo>
                <a:cubicBezTo>
                  <a:pt x="6016169" y="2246417"/>
                  <a:pt x="5998711" y="2212843"/>
                  <a:pt x="5974090" y="2185089"/>
                </a:cubicBezTo>
                <a:cubicBezTo>
                  <a:pt x="5948126" y="2156439"/>
                  <a:pt x="5954394" y="2107645"/>
                  <a:pt x="5912762" y="2090635"/>
                </a:cubicBezTo>
                <a:cubicBezTo>
                  <a:pt x="5918134" y="2036917"/>
                  <a:pt x="5855463" y="2014087"/>
                  <a:pt x="5853225" y="1963054"/>
                </a:cubicBezTo>
                <a:cubicBezTo>
                  <a:pt x="5852777" y="1955444"/>
                  <a:pt x="5842033" y="1948282"/>
                  <a:pt x="5837557" y="1940224"/>
                </a:cubicBezTo>
                <a:cubicBezTo>
                  <a:pt x="5820546" y="1910232"/>
                  <a:pt x="5803983" y="1879791"/>
                  <a:pt x="5787868" y="1849351"/>
                </a:cubicBezTo>
                <a:cubicBezTo>
                  <a:pt x="5787420" y="1848456"/>
                  <a:pt x="5788315" y="1846665"/>
                  <a:pt x="5787868" y="1845770"/>
                </a:cubicBezTo>
                <a:cubicBezTo>
                  <a:pt x="5763247" y="1811301"/>
                  <a:pt x="5739521" y="1775937"/>
                  <a:pt x="5713558" y="1742363"/>
                </a:cubicBezTo>
                <a:cubicBezTo>
                  <a:pt x="5699233" y="1724009"/>
                  <a:pt x="5681327" y="1708789"/>
                  <a:pt x="5665659" y="1691331"/>
                </a:cubicBezTo>
                <a:cubicBezTo>
                  <a:pt x="5642382" y="1664919"/>
                  <a:pt x="5617761" y="1639403"/>
                  <a:pt x="5598512" y="1610754"/>
                </a:cubicBezTo>
                <a:cubicBezTo>
                  <a:pt x="5581501" y="1586133"/>
                  <a:pt x="5556432" y="1569570"/>
                  <a:pt x="5539422" y="1548978"/>
                </a:cubicBezTo>
                <a:cubicBezTo>
                  <a:pt x="5505848" y="1507347"/>
                  <a:pt x="5486599" y="1453629"/>
                  <a:pt x="5459293" y="1400358"/>
                </a:cubicBezTo>
                <a:cubicBezTo>
                  <a:pt x="5410499" y="1405282"/>
                  <a:pt x="5382745" y="1369470"/>
                  <a:pt x="5359019" y="1323810"/>
                </a:cubicBezTo>
                <a:cubicBezTo>
                  <a:pt x="5346037" y="1298742"/>
                  <a:pt x="5328579" y="1279045"/>
                  <a:pt x="5293662" y="1277702"/>
                </a:cubicBezTo>
                <a:cubicBezTo>
                  <a:pt x="5276651" y="1276807"/>
                  <a:pt x="5260983" y="1255320"/>
                  <a:pt x="5244421" y="1243233"/>
                </a:cubicBezTo>
                <a:cubicBezTo>
                  <a:pt x="5179064" y="1193991"/>
                  <a:pt x="5113259" y="1144750"/>
                  <a:pt x="5049245" y="1093718"/>
                </a:cubicBezTo>
                <a:cubicBezTo>
                  <a:pt x="5041635" y="1087451"/>
                  <a:pt x="5043426" y="1069545"/>
                  <a:pt x="5039397" y="1051191"/>
                </a:cubicBezTo>
                <a:cubicBezTo>
                  <a:pt x="4955239" y="1035076"/>
                  <a:pt x="4881824" y="977776"/>
                  <a:pt x="4802142" y="933459"/>
                </a:cubicBezTo>
                <a:cubicBezTo>
                  <a:pt x="4747529" y="903019"/>
                  <a:pt x="4690678" y="876607"/>
                  <a:pt x="4635169" y="847510"/>
                </a:cubicBezTo>
                <a:cubicBezTo>
                  <a:pt x="4594880" y="826471"/>
                  <a:pt x="4555935" y="802745"/>
                  <a:pt x="4515198" y="783049"/>
                </a:cubicBezTo>
                <a:cubicBezTo>
                  <a:pt x="4484758" y="768276"/>
                  <a:pt x="4452975" y="757085"/>
                  <a:pt x="4420744" y="746789"/>
                </a:cubicBezTo>
                <a:cubicBezTo>
                  <a:pt x="4372846" y="731121"/>
                  <a:pt x="4324052" y="717244"/>
                  <a:pt x="4275706" y="703367"/>
                </a:cubicBezTo>
                <a:cubicBezTo>
                  <a:pt x="4268096" y="701129"/>
                  <a:pt x="4259143" y="702024"/>
                  <a:pt x="4250637" y="702024"/>
                </a:cubicBezTo>
                <a:cubicBezTo>
                  <a:pt x="4242132" y="702024"/>
                  <a:pt x="4230493" y="706053"/>
                  <a:pt x="4226017" y="702024"/>
                </a:cubicBezTo>
                <a:cubicBezTo>
                  <a:pt x="4196024" y="675165"/>
                  <a:pt x="4158421" y="672479"/>
                  <a:pt x="4121714" y="667107"/>
                </a:cubicBezTo>
                <a:cubicBezTo>
                  <a:pt x="4098884" y="663526"/>
                  <a:pt x="4076054" y="662183"/>
                  <a:pt x="4053224" y="660392"/>
                </a:cubicBezTo>
                <a:cubicBezTo>
                  <a:pt x="4042480" y="659497"/>
                  <a:pt x="4031289" y="661735"/>
                  <a:pt x="4020993" y="658602"/>
                </a:cubicBezTo>
                <a:cubicBezTo>
                  <a:pt x="3934149" y="634429"/>
                  <a:pt x="3845514" y="643829"/>
                  <a:pt x="3757775" y="639353"/>
                </a:cubicBezTo>
                <a:cubicBezTo>
                  <a:pt x="3706742" y="636667"/>
                  <a:pt x="3657501" y="651439"/>
                  <a:pt x="3604678" y="640248"/>
                </a:cubicBezTo>
                <a:cubicBezTo>
                  <a:pt x="3573790" y="633981"/>
                  <a:pt x="3529473" y="644725"/>
                  <a:pt x="3494556" y="671136"/>
                </a:cubicBezTo>
                <a:cubicBezTo>
                  <a:pt x="3464116" y="693966"/>
                  <a:pt x="3419799" y="715006"/>
                  <a:pt x="3384434" y="710977"/>
                </a:cubicBezTo>
                <a:cubicBezTo>
                  <a:pt x="3340117" y="706053"/>
                  <a:pt x="3314153" y="714558"/>
                  <a:pt x="3290428" y="748132"/>
                </a:cubicBezTo>
                <a:cubicBezTo>
                  <a:pt x="3287294" y="752608"/>
                  <a:pt x="3276998" y="753056"/>
                  <a:pt x="3270284" y="753056"/>
                </a:cubicBezTo>
                <a:cubicBezTo>
                  <a:pt x="3231786" y="751713"/>
                  <a:pt x="3192840" y="745446"/>
                  <a:pt x="3154342" y="748580"/>
                </a:cubicBezTo>
                <a:cubicBezTo>
                  <a:pt x="3110025" y="752161"/>
                  <a:pt x="3066155" y="762904"/>
                  <a:pt x="3029000" y="769619"/>
                </a:cubicBezTo>
                <a:cubicBezTo>
                  <a:pt x="3016914" y="805431"/>
                  <a:pt x="3006170" y="832738"/>
                  <a:pt x="2999455" y="860492"/>
                </a:cubicBezTo>
                <a:cubicBezTo>
                  <a:pt x="2994979" y="879293"/>
                  <a:pt x="2999008" y="899885"/>
                  <a:pt x="2995874" y="919134"/>
                </a:cubicBezTo>
                <a:cubicBezTo>
                  <a:pt x="2994531" y="928535"/>
                  <a:pt x="2985130" y="944203"/>
                  <a:pt x="2979311" y="944203"/>
                </a:cubicBezTo>
                <a:cubicBezTo>
                  <a:pt x="2950214" y="944203"/>
                  <a:pt x="2933203" y="956289"/>
                  <a:pt x="2918878" y="982253"/>
                </a:cubicBezTo>
                <a:cubicBezTo>
                  <a:pt x="2902763" y="1011798"/>
                  <a:pt x="2874561" y="1022094"/>
                  <a:pt x="2840092" y="1016722"/>
                </a:cubicBezTo>
                <a:cubicBezTo>
                  <a:pt x="2823976" y="1014484"/>
                  <a:pt x="2805175" y="1014931"/>
                  <a:pt x="2790850" y="1021646"/>
                </a:cubicBezTo>
                <a:cubicBezTo>
                  <a:pt x="2716093" y="1056563"/>
                  <a:pt x="2648497" y="1048057"/>
                  <a:pt x="2577321" y="1005531"/>
                </a:cubicBezTo>
                <a:cubicBezTo>
                  <a:pt x="2537928" y="982253"/>
                  <a:pt x="2487343" y="978224"/>
                  <a:pt x="2435864" y="963899"/>
                </a:cubicBezTo>
                <a:cubicBezTo>
                  <a:pt x="2431387" y="998368"/>
                  <a:pt x="2428701" y="1023884"/>
                  <a:pt x="2424225" y="1049400"/>
                </a:cubicBezTo>
                <a:cubicBezTo>
                  <a:pt x="2422434" y="1058353"/>
                  <a:pt x="2417958" y="1070888"/>
                  <a:pt x="2411243" y="1073574"/>
                </a:cubicBezTo>
                <a:cubicBezTo>
                  <a:pt x="2326637" y="1111624"/>
                  <a:pt x="2241136" y="1128187"/>
                  <a:pt x="2156530" y="1073126"/>
                </a:cubicBezTo>
                <a:cubicBezTo>
                  <a:pt x="2152949" y="1070888"/>
                  <a:pt x="2146234" y="1067754"/>
                  <a:pt x="2144443" y="1069097"/>
                </a:cubicBezTo>
                <a:cubicBezTo>
                  <a:pt x="2105498" y="1099090"/>
                  <a:pt x="2091173" y="1058353"/>
                  <a:pt x="2068343" y="1043133"/>
                </a:cubicBezTo>
                <a:cubicBezTo>
                  <a:pt x="2045065" y="1027466"/>
                  <a:pt x="2023130" y="1010007"/>
                  <a:pt x="1991795" y="987177"/>
                </a:cubicBezTo>
                <a:cubicBezTo>
                  <a:pt x="1964040" y="988520"/>
                  <a:pt x="1924647" y="996130"/>
                  <a:pt x="1902712" y="1036866"/>
                </a:cubicBezTo>
                <a:cubicBezTo>
                  <a:pt x="1892864" y="1054772"/>
                  <a:pt x="1887940" y="1075364"/>
                  <a:pt x="1877644" y="1093270"/>
                </a:cubicBezTo>
                <a:cubicBezTo>
                  <a:pt x="1863767" y="1117891"/>
                  <a:pt x="1846308" y="1140721"/>
                  <a:pt x="1831088" y="1164446"/>
                </a:cubicBezTo>
                <a:cubicBezTo>
                  <a:pt x="1793486" y="1223089"/>
                  <a:pt x="1779161" y="1231146"/>
                  <a:pt x="1708880" y="1228461"/>
                </a:cubicBezTo>
                <a:cubicBezTo>
                  <a:pt x="1712909" y="1258005"/>
                  <a:pt x="1698584" y="1259348"/>
                  <a:pt x="1673963" y="1253529"/>
                </a:cubicBezTo>
                <a:cubicBezTo>
                  <a:pt x="1635465" y="1244576"/>
                  <a:pt x="1595624" y="1238756"/>
                  <a:pt x="1556679" y="1233385"/>
                </a:cubicBezTo>
                <a:cubicBezTo>
                  <a:pt x="1549516" y="1232489"/>
                  <a:pt x="1539220" y="1236071"/>
                  <a:pt x="1533401" y="1240995"/>
                </a:cubicBezTo>
                <a:cubicBezTo>
                  <a:pt x="1509228" y="1261587"/>
                  <a:pt x="1486398" y="1283521"/>
                  <a:pt x="1462672" y="1304561"/>
                </a:cubicBezTo>
                <a:cubicBezTo>
                  <a:pt x="1434470" y="1329629"/>
                  <a:pt x="1350312" y="1323362"/>
                  <a:pt x="1323901" y="1292027"/>
                </a:cubicBezTo>
                <a:cubicBezTo>
                  <a:pt x="1311367" y="1276807"/>
                  <a:pt x="1274212" y="1272330"/>
                  <a:pt x="1295251" y="1238756"/>
                </a:cubicBezTo>
                <a:cubicBezTo>
                  <a:pt x="1306442" y="1220850"/>
                  <a:pt x="1315395" y="1198916"/>
                  <a:pt x="1331063" y="1185934"/>
                </a:cubicBezTo>
                <a:cubicBezTo>
                  <a:pt x="1361056" y="1161761"/>
                  <a:pt x="1395972" y="1143407"/>
                  <a:pt x="1428203" y="1121472"/>
                </a:cubicBezTo>
                <a:cubicBezTo>
                  <a:pt x="1437604" y="1115205"/>
                  <a:pt x="1443871" y="1104461"/>
                  <a:pt x="1455958" y="1090584"/>
                </a:cubicBezTo>
                <a:cubicBezTo>
                  <a:pt x="1424622" y="1095061"/>
                  <a:pt x="1403583" y="1098194"/>
                  <a:pt x="1378514" y="1101776"/>
                </a:cubicBezTo>
                <a:cubicBezTo>
                  <a:pt x="1380305" y="1089689"/>
                  <a:pt x="1381648" y="1080288"/>
                  <a:pt x="1382991" y="1067306"/>
                </a:cubicBezTo>
                <a:cubicBezTo>
                  <a:pt x="1370009" y="1069545"/>
                  <a:pt x="1360608" y="1072678"/>
                  <a:pt x="1351207" y="1072231"/>
                </a:cubicBezTo>
                <a:cubicBezTo>
                  <a:pt x="1326139" y="1071335"/>
                  <a:pt x="1302414" y="1074917"/>
                  <a:pt x="1283612" y="1045372"/>
                </a:cubicBezTo>
                <a:cubicBezTo>
                  <a:pt x="1261677" y="1011350"/>
                  <a:pt x="1227656" y="984939"/>
                  <a:pt x="1196321" y="952260"/>
                </a:cubicBezTo>
                <a:cubicBezTo>
                  <a:pt x="1202140" y="945098"/>
                  <a:pt x="1210645" y="936593"/>
                  <a:pt x="1216912" y="927192"/>
                </a:cubicBezTo>
                <a:cubicBezTo>
                  <a:pt x="1221837" y="919582"/>
                  <a:pt x="1228999" y="907048"/>
                  <a:pt x="1225865" y="902124"/>
                </a:cubicBezTo>
                <a:cubicBezTo>
                  <a:pt x="1210198" y="873474"/>
                  <a:pt x="1224522" y="853777"/>
                  <a:pt x="1237504" y="828709"/>
                </a:cubicBezTo>
                <a:cubicBezTo>
                  <a:pt x="1254963" y="794687"/>
                  <a:pt x="1276898" y="778124"/>
                  <a:pt x="1313605" y="774991"/>
                </a:cubicBezTo>
                <a:cubicBezTo>
                  <a:pt x="1328825" y="773648"/>
                  <a:pt x="1343597" y="765590"/>
                  <a:pt x="1363742" y="758875"/>
                </a:cubicBezTo>
                <a:cubicBezTo>
                  <a:pt x="1357027" y="749475"/>
                  <a:pt x="1351655" y="741417"/>
                  <a:pt x="1345836" y="732464"/>
                </a:cubicBezTo>
                <a:cubicBezTo>
                  <a:pt x="1346731" y="732016"/>
                  <a:pt x="1349865" y="731569"/>
                  <a:pt x="1352550" y="730226"/>
                </a:cubicBezTo>
                <a:cubicBezTo>
                  <a:pt x="1387467" y="708739"/>
                  <a:pt x="1421936" y="685908"/>
                  <a:pt x="1457301" y="665317"/>
                </a:cubicBezTo>
                <a:cubicBezTo>
                  <a:pt x="1476997" y="654125"/>
                  <a:pt x="1498037" y="639353"/>
                  <a:pt x="1519524" y="638010"/>
                </a:cubicBezTo>
                <a:cubicBezTo>
                  <a:pt x="1563394" y="635772"/>
                  <a:pt x="1603234" y="625923"/>
                  <a:pt x="1638599" y="599512"/>
                </a:cubicBezTo>
                <a:cubicBezTo>
                  <a:pt x="1641285" y="597274"/>
                  <a:pt x="1646656" y="598169"/>
                  <a:pt x="1648895" y="595931"/>
                </a:cubicBezTo>
                <a:cubicBezTo>
                  <a:pt x="1689631" y="548032"/>
                  <a:pt x="1716490" y="533260"/>
                  <a:pt x="1775132" y="507744"/>
                </a:cubicBezTo>
                <a:cubicBezTo>
                  <a:pt x="1800648" y="496552"/>
                  <a:pt x="1818107" y="468351"/>
                  <a:pt x="1842727" y="454026"/>
                </a:cubicBezTo>
                <a:cubicBezTo>
                  <a:pt x="1879435" y="432986"/>
                  <a:pt x="1912113" y="408813"/>
                  <a:pt x="1939420" y="375687"/>
                </a:cubicBezTo>
                <a:cubicBezTo>
                  <a:pt x="1952402" y="360019"/>
                  <a:pt x="1975232" y="350171"/>
                  <a:pt x="1995824" y="343456"/>
                </a:cubicBezTo>
                <a:cubicBezTo>
                  <a:pt x="2045065" y="326893"/>
                  <a:pt x="2096097" y="316597"/>
                  <a:pt x="2144443" y="297348"/>
                </a:cubicBezTo>
                <a:cubicBezTo>
                  <a:pt x="2178465" y="283919"/>
                  <a:pt x="2207562" y="258850"/>
                  <a:pt x="2240241" y="241840"/>
                </a:cubicBezTo>
                <a:cubicBezTo>
                  <a:pt x="2259042" y="231991"/>
                  <a:pt x="2281872" y="219905"/>
                  <a:pt x="2301121" y="223038"/>
                </a:cubicBezTo>
                <a:cubicBezTo>
                  <a:pt x="2344543" y="230201"/>
                  <a:pt x="2366926" y="195284"/>
                  <a:pt x="2398261" y="180512"/>
                </a:cubicBezTo>
                <a:cubicBezTo>
                  <a:pt x="2440788" y="160367"/>
                  <a:pt x="2482867" y="150071"/>
                  <a:pt x="2524051" y="167082"/>
                </a:cubicBezTo>
                <a:cubicBezTo>
                  <a:pt x="2521365" y="155443"/>
                  <a:pt x="2519574" y="146490"/>
                  <a:pt x="2517336" y="136642"/>
                </a:cubicBezTo>
                <a:cubicBezTo>
                  <a:pt x="2520917" y="135746"/>
                  <a:pt x="2524499" y="133956"/>
                  <a:pt x="2527632" y="133956"/>
                </a:cubicBezTo>
                <a:cubicBezTo>
                  <a:pt x="2548224" y="135746"/>
                  <a:pt x="2568816" y="141566"/>
                  <a:pt x="2588960" y="139328"/>
                </a:cubicBezTo>
                <a:cubicBezTo>
                  <a:pt x="2620743" y="135746"/>
                  <a:pt x="2651631" y="125451"/>
                  <a:pt x="2683414" y="120974"/>
                </a:cubicBezTo>
                <a:cubicBezTo>
                  <a:pt x="2692815" y="119631"/>
                  <a:pt x="2703559" y="130375"/>
                  <a:pt x="2716093" y="136642"/>
                </a:cubicBezTo>
                <a:cubicBezTo>
                  <a:pt x="2716093" y="135299"/>
                  <a:pt x="2715645" y="125003"/>
                  <a:pt x="2719674" y="116945"/>
                </a:cubicBezTo>
                <a:cubicBezTo>
                  <a:pt x="2723703" y="108887"/>
                  <a:pt x="2732656" y="103068"/>
                  <a:pt x="2739371" y="96353"/>
                </a:cubicBezTo>
                <a:cubicBezTo>
                  <a:pt x="2758619" y="115602"/>
                  <a:pt x="2766230" y="91429"/>
                  <a:pt x="2777868" y="85162"/>
                </a:cubicBezTo>
                <a:cubicBezTo>
                  <a:pt x="2798908" y="73075"/>
                  <a:pt x="2819052" y="58751"/>
                  <a:pt x="2844121" y="42635"/>
                </a:cubicBezTo>
                <a:cubicBezTo>
                  <a:pt x="2844121" y="42188"/>
                  <a:pt x="2840539" y="32339"/>
                  <a:pt x="2836958" y="22043"/>
                </a:cubicBezTo>
                <a:cubicBezTo>
                  <a:pt x="2870532" y="15329"/>
                  <a:pt x="2901868" y="2794"/>
                  <a:pt x="2930069" y="32787"/>
                </a:cubicBezTo>
                <a:cubicBezTo>
                  <a:pt x="2933651" y="36816"/>
                  <a:pt x="2952899" y="29653"/>
                  <a:pt x="2962300" y="23834"/>
                </a:cubicBezTo>
                <a:cubicBezTo>
                  <a:pt x="2986473" y="8166"/>
                  <a:pt x="3007961" y="-16455"/>
                  <a:pt x="3037505" y="15776"/>
                </a:cubicBezTo>
                <a:cubicBezTo>
                  <a:pt x="3041534" y="20253"/>
                  <a:pt x="3053173" y="17119"/>
                  <a:pt x="3060783" y="18462"/>
                </a:cubicBezTo>
                <a:cubicBezTo>
                  <a:pt x="3071527" y="20253"/>
                  <a:pt x="3082270" y="23834"/>
                  <a:pt x="3093462" y="25625"/>
                </a:cubicBezTo>
                <a:cubicBezTo>
                  <a:pt x="3103310" y="26968"/>
                  <a:pt x="3114054" y="29653"/>
                  <a:pt x="3122559" y="26968"/>
                </a:cubicBezTo>
                <a:cubicBezTo>
                  <a:pt x="3180306" y="8614"/>
                  <a:pt x="3236710" y="4137"/>
                  <a:pt x="3290875" y="37263"/>
                </a:cubicBezTo>
                <a:cubicBezTo>
                  <a:pt x="3304753" y="45769"/>
                  <a:pt x="3318630" y="54274"/>
                  <a:pt x="3331164" y="62332"/>
                </a:cubicBezTo>
                <a:cubicBezTo>
                  <a:pt x="3367871" y="58303"/>
                  <a:pt x="3405921" y="53827"/>
                  <a:pt x="3437257" y="50245"/>
                </a:cubicBezTo>
                <a:cubicBezTo>
                  <a:pt x="3448896" y="70390"/>
                  <a:pt x="3456954" y="88743"/>
                  <a:pt x="3469488" y="103068"/>
                </a:cubicBezTo>
                <a:cubicBezTo>
                  <a:pt x="3472174" y="106202"/>
                  <a:pt x="3490080" y="95010"/>
                  <a:pt x="3501719" y="91877"/>
                </a:cubicBezTo>
                <a:cubicBezTo>
                  <a:pt x="3509776" y="89639"/>
                  <a:pt x="3518729" y="86953"/>
                  <a:pt x="3526339" y="88743"/>
                </a:cubicBezTo>
                <a:cubicBezTo>
                  <a:pt x="3580505" y="100830"/>
                  <a:pt x="3633775" y="117840"/>
                  <a:pt x="3688389" y="125898"/>
                </a:cubicBezTo>
                <a:cubicBezTo>
                  <a:pt x="3721067" y="130822"/>
                  <a:pt x="3755536" y="121869"/>
                  <a:pt x="3789110" y="119183"/>
                </a:cubicBezTo>
                <a:cubicBezTo>
                  <a:pt x="3798511" y="118288"/>
                  <a:pt x="3811045" y="113364"/>
                  <a:pt x="3816864" y="117393"/>
                </a:cubicBezTo>
                <a:cubicBezTo>
                  <a:pt x="3862525" y="147833"/>
                  <a:pt x="3914004" y="133061"/>
                  <a:pt x="3962798" y="136642"/>
                </a:cubicBezTo>
                <a:cubicBezTo>
                  <a:pt x="3965037" y="136642"/>
                  <a:pt x="3969513" y="134404"/>
                  <a:pt x="3969513" y="134851"/>
                </a:cubicBezTo>
                <a:cubicBezTo>
                  <a:pt x="3993686" y="175587"/>
                  <a:pt x="4027260" y="138432"/>
                  <a:pt x="4059938" y="142461"/>
                </a:cubicBezTo>
                <a:cubicBezTo>
                  <a:pt x="4053224" y="154548"/>
                  <a:pt x="4048747" y="163053"/>
                  <a:pt x="4044271" y="172006"/>
                </a:cubicBezTo>
                <a:cubicBezTo>
                  <a:pt x="4080978" y="172901"/>
                  <a:pt x="4086350" y="181854"/>
                  <a:pt x="4070234" y="214533"/>
                </a:cubicBezTo>
                <a:cubicBezTo>
                  <a:pt x="4085902" y="216771"/>
                  <a:pt x="4103360" y="215428"/>
                  <a:pt x="4116790" y="221695"/>
                </a:cubicBezTo>
                <a:cubicBezTo>
                  <a:pt x="4140963" y="233334"/>
                  <a:pt x="4140515" y="264670"/>
                  <a:pt x="4119028" y="280785"/>
                </a:cubicBezTo>
                <a:cubicBezTo>
                  <a:pt x="4105598" y="290633"/>
                  <a:pt x="4093064" y="302272"/>
                  <a:pt x="4083216" y="315254"/>
                </a:cubicBezTo>
                <a:cubicBezTo>
                  <a:pt x="4080083" y="319283"/>
                  <a:pt x="4084559" y="331817"/>
                  <a:pt x="4088588" y="338532"/>
                </a:cubicBezTo>
                <a:cubicBezTo>
                  <a:pt x="4094407" y="347485"/>
                  <a:pt x="4102913" y="354647"/>
                  <a:pt x="4114551" y="367629"/>
                </a:cubicBezTo>
                <a:cubicBezTo>
                  <a:pt x="4131115" y="370315"/>
                  <a:pt x="4156183" y="351962"/>
                  <a:pt x="4179013" y="383745"/>
                </a:cubicBezTo>
                <a:cubicBezTo>
                  <a:pt x="4189309" y="398069"/>
                  <a:pt x="4231836" y="389116"/>
                  <a:pt x="4260038" y="391355"/>
                </a:cubicBezTo>
                <a:cubicBezTo>
                  <a:pt x="4284211" y="393593"/>
                  <a:pt x="4303012" y="402994"/>
                  <a:pt x="4322261" y="421347"/>
                </a:cubicBezTo>
                <a:cubicBezTo>
                  <a:pt x="4343749" y="441492"/>
                  <a:pt x="4375532" y="451787"/>
                  <a:pt x="4404181" y="462531"/>
                </a:cubicBezTo>
                <a:cubicBezTo>
                  <a:pt x="4456556" y="481780"/>
                  <a:pt x="4509827" y="498791"/>
                  <a:pt x="4563097" y="514906"/>
                </a:cubicBezTo>
                <a:cubicBezTo>
                  <a:pt x="4591747" y="523412"/>
                  <a:pt x="4621739" y="527888"/>
                  <a:pt x="4658446" y="535498"/>
                </a:cubicBezTo>
                <a:cubicBezTo>
                  <a:pt x="4655761" y="543556"/>
                  <a:pt x="4655313" y="561014"/>
                  <a:pt x="4646808" y="566834"/>
                </a:cubicBezTo>
                <a:cubicBezTo>
                  <a:pt x="4635169" y="574891"/>
                  <a:pt x="4615025" y="579815"/>
                  <a:pt x="4602490" y="575339"/>
                </a:cubicBezTo>
                <a:cubicBezTo>
                  <a:pt x="4535791" y="551613"/>
                  <a:pt x="4470433" y="524754"/>
                  <a:pt x="4405077" y="498343"/>
                </a:cubicBezTo>
                <a:cubicBezTo>
                  <a:pt x="4369265" y="483571"/>
                  <a:pt x="4335691" y="463426"/>
                  <a:pt x="4298984" y="452683"/>
                </a:cubicBezTo>
                <a:cubicBezTo>
                  <a:pt x="4266305" y="442834"/>
                  <a:pt x="4227807" y="449997"/>
                  <a:pt x="4197367" y="436567"/>
                </a:cubicBezTo>
                <a:cubicBezTo>
                  <a:pt x="4149021" y="415528"/>
                  <a:pt x="4101122" y="418214"/>
                  <a:pt x="4051880" y="418661"/>
                </a:cubicBezTo>
                <a:cubicBezTo>
                  <a:pt x="4046509" y="418661"/>
                  <a:pt x="4041137" y="422243"/>
                  <a:pt x="4026812" y="427167"/>
                </a:cubicBezTo>
                <a:cubicBezTo>
                  <a:pt x="4046509" y="440596"/>
                  <a:pt x="4059491" y="456264"/>
                  <a:pt x="4074711" y="458950"/>
                </a:cubicBezTo>
                <a:cubicBezTo>
                  <a:pt x="4106046" y="464769"/>
                  <a:pt x="4133353" y="479542"/>
                  <a:pt x="4168717" y="479989"/>
                </a:cubicBezTo>
                <a:cubicBezTo>
                  <a:pt x="4214378" y="479989"/>
                  <a:pt x="4269439" y="462531"/>
                  <a:pt x="4308384" y="515801"/>
                </a:cubicBezTo>
                <a:cubicBezTo>
                  <a:pt x="4323604" y="536393"/>
                  <a:pt x="4351806" y="562357"/>
                  <a:pt x="4391200" y="551166"/>
                </a:cubicBezTo>
                <a:cubicBezTo>
                  <a:pt x="4405524" y="547137"/>
                  <a:pt x="4425221" y="555195"/>
                  <a:pt x="4440441" y="562357"/>
                </a:cubicBezTo>
                <a:cubicBezTo>
                  <a:pt x="4485654" y="582501"/>
                  <a:pt x="4533552" y="595931"/>
                  <a:pt x="4573393" y="629505"/>
                </a:cubicBezTo>
                <a:cubicBezTo>
                  <a:pt x="4593537" y="646515"/>
                  <a:pt x="4625768" y="648754"/>
                  <a:pt x="4651732" y="659049"/>
                </a:cubicBezTo>
                <a:cubicBezTo>
                  <a:pt x="4682620" y="671136"/>
                  <a:pt x="4712165" y="690833"/>
                  <a:pt x="4743948" y="695757"/>
                </a:cubicBezTo>
                <a:cubicBezTo>
                  <a:pt x="4815124" y="706948"/>
                  <a:pt x="4854070" y="776334"/>
                  <a:pt x="4920322" y="789316"/>
                </a:cubicBezTo>
                <a:cubicBezTo>
                  <a:pt x="4962401" y="797821"/>
                  <a:pt x="5004928" y="829157"/>
                  <a:pt x="5052826" y="794240"/>
                </a:cubicBezTo>
                <a:cubicBezTo>
                  <a:pt x="5067151" y="783496"/>
                  <a:pt x="5098039" y="791554"/>
                  <a:pt x="5119974" y="796478"/>
                </a:cubicBezTo>
                <a:cubicBezTo>
                  <a:pt x="5129822" y="798716"/>
                  <a:pt x="5140118" y="814384"/>
                  <a:pt x="5143252" y="826023"/>
                </a:cubicBezTo>
                <a:cubicBezTo>
                  <a:pt x="5145042" y="832290"/>
                  <a:pt x="5133403" y="843929"/>
                  <a:pt x="5126241" y="851091"/>
                </a:cubicBezTo>
                <a:cubicBezTo>
                  <a:pt x="5118631" y="858254"/>
                  <a:pt x="5108782" y="862730"/>
                  <a:pt x="5098487" y="869893"/>
                </a:cubicBezTo>
                <a:cubicBezTo>
                  <a:pt x="5145490" y="895856"/>
                  <a:pt x="5148176" y="895409"/>
                  <a:pt x="5197865" y="845720"/>
                </a:cubicBezTo>
                <a:cubicBezTo>
                  <a:pt x="5224276" y="867207"/>
                  <a:pt x="5259641" y="868997"/>
                  <a:pt x="5284262" y="904362"/>
                </a:cubicBezTo>
                <a:cubicBezTo>
                  <a:pt x="5307987" y="938383"/>
                  <a:pt x="5321416" y="963899"/>
                  <a:pt x="5298586" y="1007321"/>
                </a:cubicBezTo>
                <a:cubicBezTo>
                  <a:pt x="5323654" y="1005531"/>
                  <a:pt x="5342904" y="1000607"/>
                  <a:pt x="5360362" y="1003740"/>
                </a:cubicBezTo>
                <a:cubicBezTo>
                  <a:pt x="5412737" y="1013588"/>
                  <a:pt x="5443625" y="1060144"/>
                  <a:pt x="5488390" y="1083870"/>
                </a:cubicBezTo>
                <a:cubicBezTo>
                  <a:pt x="5496000" y="1087898"/>
                  <a:pt x="5501819" y="1095061"/>
                  <a:pt x="5509877" y="1098194"/>
                </a:cubicBezTo>
                <a:cubicBezTo>
                  <a:pt x="5531364" y="1107595"/>
                  <a:pt x="5562252" y="1111624"/>
                  <a:pt x="5528678" y="1143855"/>
                </a:cubicBezTo>
                <a:cubicBezTo>
                  <a:pt x="5527783" y="1144750"/>
                  <a:pt x="5540317" y="1166237"/>
                  <a:pt x="5548375" y="1168028"/>
                </a:cubicBezTo>
                <a:cubicBezTo>
                  <a:pt x="5567176" y="1171609"/>
                  <a:pt x="5587320" y="1169371"/>
                  <a:pt x="5611494" y="1169371"/>
                </a:cubicBezTo>
                <a:cubicBezTo>
                  <a:pt x="5610151" y="1194887"/>
                  <a:pt x="5609255" y="1216822"/>
                  <a:pt x="5608360" y="1241442"/>
                </a:cubicBezTo>
                <a:cubicBezTo>
                  <a:pt x="5615075" y="1241890"/>
                  <a:pt x="5623132" y="1242785"/>
                  <a:pt x="5629400" y="1243233"/>
                </a:cubicBezTo>
                <a:cubicBezTo>
                  <a:pt x="5627609" y="1256662"/>
                  <a:pt x="5625371" y="1272330"/>
                  <a:pt x="5623132" y="1287103"/>
                </a:cubicBezTo>
                <a:cubicBezTo>
                  <a:pt x="5627161" y="1287998"/>
                  <a:pt x="5630295" y="1289789"/>
                  <a:pt x="5632085" y="1289341"/>
                </a:cubicBezTo>
                <a:cubicBezTo>
                  <a:pt x="5649544" y="1282179"/>
                  <a:pt x="5673270" y="1264273"/>
                  <a:pt x="5683118" y="1270092"/>
                </a:cubicBezTo>
                <a:cubicBezTo>
                  <a:pt x="5708634" y="1284417"/>
                  <a:pt x="5729226" y="1308590"/>
                  <a:pt x="5748027" y="1331868"/>
                </a:cubicBezTo>
                <a:cubicBezTo>
                  <a:pt x="5751608" y="1336344"/>
                  <a:pt x="5738179" y="1355145"/>
                  <a:pt x="5730121" y="1372604"/>
                </a:cubicBezTo>
                <a:cubicBezTo>
                  <a:pt x="5745789" y="1374395"/>
                  <a:pt x="5764590" y="1376185"/>
                  <a:pt x="5783391" y="1378423"/>
                </a:cubicBezTo>
                <a:cubicBezTo>
                  <a:pt x="5783391" y="1381557"/>
                  <a:pt x="5783839" y="1384690"/>
                  <a:pt x="5783839" y="1387824"/>
                </a:cubicBezTo>
                <a:cubicBezTo>
                  <a:pt x="5774438" y="1390957"/>
                  <a:pt x="5765485" y="1394539"/>
                  <a:pt x="5752503" y="1399015"/>
                </a:cubicBezTo>
                <a:cubicBezTo>
                  <a:pt x="5761456" y="1405282"/>
                  <a:pt x="5767724" y="1412445"/>
                  <a:pt x="5774438" y="1413340"/>
                </a:cubicBezTo>
                <a:cubicBezTo>
                  <a:pt x="5810250" y="1418712"/>
                  <a:pt x="5838452" y="1437513"/>
                  <a:pt x="5861283" y="1463477"/>
                </a:cubicBezTo>
                <a:cubicBezTo>
                  <a:pt x="5872026" y="1475563"/>
                  <a:pt x="5872474" y="1497051"/>
                  <a:pt x="5884113" y="1507794"/>
                </a:cubicBezTo>
                <a:cubicBezTo>
                  <a:pt x="5912314" y="1533758"/>
                  <a:pt x="5939173" y="1558826"/>
                  <a:pt x="5939621" y="1601353"/>
                </a:cubicBezTo>
                <a:cubicBezTo>
                  <a:pt x="5939621" y="1606277"/>
                  <a:pt x="5950813" y="1609858"/>
                  <a:pt x="5954841" y="1615678"/>
                </a:cubicBezTo>
                <a:cubicBezTo>
                  <a:pt x="5973643" y="1640299"/>
                  <a:pt x="5991996" y="1665815"/>
                  <a:pt x="6010797" y="1690883"/>
                </a:cubicBezTo>
                <a:cubicBezTo>
                  <a:pt x="6020646" y="1704313"/>
                  <a:pt x="6030942" y="1717294"/>
                  <a:pt x="6041685" y="1730724"/>
                </a:cubicBezTo>
                <a:cubicBezTo>
                  <a:pt x="6044819" y="1734305"/>
                  <a:pt x="6049743" y="1736991"/>
                  <a:pt x="6052429" y="1741020"/>
                </a:cubicBezTo>
                <a:cubicBezTo>
                  <a:pt x="6069440" y="1771908"/>
                  <a:pt x="6089136" y="1801453"/>
                  <a:pt x="6101223" y="1834131"/>
                </a:cubicBezTo>
                <a:cubicBezTo>
                  <a:pt x="6106147" y="1848008"/>
                  <a:pt x="6093613" y="1867705"/>
                  <a:pt x="6089136" y="1884268"/>
                </a:cubicBezTo>
                <a:cubicBezTo>
                  <a:pt x="6151360" y="1904860"/>
                  <a:pt x="6181800" y="1954101"/>
                  <a:pt x="6192544" y="2020354"/>
                </a:cubicBezTo>
                <a:cubicBezTo>
                  <a:pt x="6175980" y="2036917"/>
                  <a:pt x="6144645" y="2046317"/>
                  <a:pt x="6158522" y="2082577"/>
                </a:cubicBezTo>
                <a:cubicBezTo>
                  <a:pt x="6160313" y="2087053"/>
                  <a:pt x="6135692" y="2101826"/>
                  <a:pt x="6130768" y="2105855"/>
                </a:cubicBezTo>
                <a:cubicBezTo>
                  <a:pt x="6153598" y="2123313"/>
                  <a:pt x="6181800" y="2135400"/>
                  <a:pt x="6193886" y="2156887"/>
                </a:cubicBezTo>
                <a:cubicBezTo>
                  <a:pt x="6201944" y="2171212"/>
                  <a:pt x="6186724" y="2198966"/>
                  <a:pt x="6180904" y="2224034"/>
                </a:cubicBezTo>
                <a:cubicBezTo>
                  <a:pt x="6214031" y="2232092"/>
                  <a:pt x="6206421" y="2266114"/>
                  <a:pt x="6210002" y="2294763"/>
                </a:cubicBezTo>
                <a:cubicBezTo>
                  <a:pt x="6211345" y="2304164"/>
                  <a:pt x="6213136" y="2313117"/>
                  <a:pt x="6214478" y="2322517"/>
                </a:cubicBezTo>
                <a:cubicBezTo>
                  <a:pt x="6218955" y="2356539"/>
                  <a:pt x="6244471" y="2368625"/>
                  <a:pt x="6272225" y="2375340"/>
                </a:cubicBezTo>
                <a:cubicBezTo>
                  <a:pt x="6262377" y="2406676"/>
                  <a:pt x="6253424" y="2434430"/>
                  <a:pt x="6246262" y="2456365"/>
                </a:cubicBezTo>
                <a:cubicBezTo>
                  <a:pt x="6267749" y="2479195"/>
                  <a:pt x="6289684" y="2493520"/>
                  <a:pt x="6299532" y="2514112"/>
                </a:cubicBezTo>
                <a:cubicBezTo>
                  <a:pt x="6313857" y="2544552"/>
                  <a:pt x="6317886" y="2579469"/>
                  <a:pt x="6330420" y="2610804"/>
                </a:cubicBezTo>
                <a:cubicBezTo>
                  <a:pt x="6338478" y="2630501"/>
                  <a:pt x="6354145" y="2647064"/>
                  <a:pt x="6366232" y="2664970"/>
                </a:cubicBezTo>
                <a:cubicBezTo>
                  <a:pt x="6335792" y="2687352"/>
                  <a:pt x="6335792" y="2691829"/>
                  <a:pt x="6372051" y="2719135"/>
                </a:cubicBezTo>
                <a:cubicBezTo>
                  <a:pt x="6353698" y="2744652"/>
                  <a:pt x="6353250" y="2767482"/>
                  <a:pt x="6375185" y="2795684"/>
                </a:cubicBezTo>
                <a:cubicBezTo>
                  <a:pt x="6389957" y="2814485"/>
                  <a:pt x="6395329" y="2845373"/>
                  <a:pt x="6394881" y="2870441"/>
                </a:cubicBezTo>
                <a:cubicBezTo>
                  <a:pt x="6393986" y="2904015"/>
                  <a:pt x="6412340" y="2912520"/>
                  <a:pt x="6446361" y="2916549"/>
                </a:cubicBezTo>
                <a:cubicBezTo>
                  <a:pt x="6432484" y="2926845"/>
                  <a:pt x="6424874" y="2933112"/>
                  <a:pt x="6414578" y="2940722"/>
                </a:cubicBezTo>
                <a:cubicBezTo>
                  <a:pt x="6420397" y="2948780"/>
                  <a:pt x="6426217" y="2957285"/>
                  <a:pt x="6432484" y="2965791"/>
                </a:cubicBezTo>
                <a:cubicBezTo>
                  <a:pt x="6429798" y="2965343"/>
                  <a:pt x="6426664" y="2964895"/>
                  <a:pt x="6423979" y="2964895"/>
                </a:cubicBezTo>
                <a:cubicBezTo>
                  <a:pt x="6420845" y="2986383"/>
                  <a:pt x="6412340" y="3009213"/>
                  <a:pt x="6416369" y="3029357"/>
                </a:cubicBezTo>
                <a:cubicBezTo>
                  <a:pt x="6418607" y="3041891"/>
                  <a:pt x="6439646" y="3050396"/>
                  <a:pt x="6458000" y="3065169"/>
                </a:cubicBezTo>
                <a:cubicBezTo>
                  <a:pt x="6449047" y="3072331"/>
                  <a:pt x="6436961" y="3081732"/>
                  <a:pt x="6428008" y="3088895"/>
                </a:cubicBezTo>
                <a:cubicBezTo>
                  <a:pt x="6426664" y="3103667"/>
                  <a:pt x="6427112" y="3119335"/>
                  <a:pt x="6423979" y="3135002"/>
                </a:cubicBezTo>
                <a:cubicBezTo>
                  <a:pt x="6414578" y="3182901"/>
                  <a:pt x="6432037" y="3207969"/>
                  <a:pt x="6473668" y="3201255"/>
                </a:cubicBezTo>
                <a:cubicBezTo>
                  <a:pt x="6483964" y="3199464"/>
                  <a:pt x="6492917" y="3187825"/>
                  <a:pt x="6504556" y="3179320"/>
                </a:cubicBezTo>
                <a:cubicBezTo>
                  <a:pt x="6508137" y="3186930"/>
                  <a:pt x="6513061" y="3198569"/>
                  <a:pt x="6522014" y="3217818"/>
                </a:cubicBezTo>
                <a:cubicBezTo>
                  <a:pt x="6492469" y="3221847"/>
                  <a:pt x="6467400" y="3224980"/>
                  <a:pt x="6436065" y="3229009"/>
                </a:cubicBezTo>
                <a:cubicBezTo>
                  <a:pt x="6440094" y="3248706"/>
                  <a:pt x="6438751" y="3283175"/>
                  <a:pt x="6450838" y="3288994"/>
                </a:cubicBezTo>
                <a:cubicBezTo>
                  <a:pt x="6467400" y="3297052"/>
                  <a:pt x="6494259" y="3283175"/>
                  <a:pt x="6517538" y="3278251"/>
                </a:cubicBezTo>
                <a:cubicBezTo>
                  <a:pt x="6513509" y="3321673"/>
                  <a:pt x="6509032" y="3361513"/>
                  <a:pt x="6506794" y="3401354"/>
                </a:cubicBezTo>
                <a:cubicBezTo>
                  <a:pt x="6505899" y="3413888"/>
                  <a:pt x="6509480" y="3427318"/>
                  <a:pt x="6513956" y="3438957"/>
                </a:cubicBezTo>
                <a:cubicBezTo>
                  <a:pt x="6530071" y="3481484"/>
                  <a:pt x="6519776" y="3502971"/>
                  <a:pt x="6476802" y="3513714"/>
                </a:cubicBezTo>
                <a:cubicBezTo>
                  <a:pt x="6443675" y="3521772"/>
                  <a:pt x="6428455" y="3547736"/>
                  <a:pt x="6437408" y="3581310"/>
                </a:cubicBezTo>
                <a:cubicBezTo>
                  <a:pt x="6442780" y="3601454"/>
                  <a:pt x="6455762" y="3600111"/>
                  <a:pt x="6471877" y="3595635"/>
                </a:cubicBezTo>
                <a:cubicBezTo>
                  <a:pt x="6482173" y="3592949"/>
                  <a:pt x="6495155" y="3591158"/>
                  <a:pt x="6504556" y="3594739"/>
                </a:cubicBezTo>
                <a:cubicBezTo>
                  <a:pt x="6509480" y="3596977"/>
                  <a:pt x="6513956" y="3616674"/>
                  <a:pt x="6510375" y="3619808"/>
                </a:cubicBezTo>
                <a:cubicBezTo>
                  <a:pt x="6501422" y="3627865"/>
                  <a:pt x="6488440" y="3632789"/>
                  <a:pt x="6476353" y="3635923"/>
                </a:cubicBezTo>
                <a:cubicBezTo>
                  <a:pt x="6467400" y="3638161"/>
                  <a:pt x="6457105" y="3635475"/>
                  <a:pt x="6444123" y="3634580"/>
                </a:cubicBezTo>
                <a:cubicBezTo>
                  <a:pt x="6458000" y="3669497"/>
                  <a:pt x="6401149" y="3702623"/>
                  <a:pt x="6448152" y="3740673"/>
                </a:cubicBezTo>
                <a:cubicBezTo>
                  <a:pt x="6450838" y="3732615"/>
                  <a:pt x="6451285" y="3723662"/>
                  <a:pt x="6455762" y="3719633"/>
                </a:cubicBezTo>
                <a:cubicBezTo>
                  <a:pt x="6460238" y="3715605"/>
                  <a:pt x="6470087" y="3713367"/>
                  <a:pt x="6475011" y="3715605"/>
                </a:cubicBezTo>
                <a:cubicBezTo>
                  <a:pt x="6482173" y="3718738"/>
                  <a:pt x="6489783" y="3725901"/>
                  <a:pt x="6492469" y="3733063"/>
                </a:cubicBezTo>
                <a:cubicBezTo>
                  <a:pt x="6493812" y="3736644"/>
                  <a:pt x="6487545" y="3746940"/>
                  <a:pt x="6482173" y="3749626"/>
                </a:cubicBezTo>
                <a:cubicBezTo>
                  <a:pt x="6469191" y="3755893"/>
                  <a:pt x="6453971" y="3757236"/>
                  <a:pt x="6441437" y="3763951"/>
                </a:cubicBezTo>
                <a:cubicBezTo>
                  <a:pt x="6404282" y="3783648"/>
                  <a:pt x="6406968" y="3821250"/>
                  <a:pt x="6408311" y="3854376"/>
                </a:cubicBezTo>
                <a:cubicBezTo>
                  <a:pt x="6408758" y="3865120"/>
                  <a:pt x="6430693" y="3876311"/>
                  <a:pt x="6444123" y="3885712"/>
                </a:cubicBezTo>
                <a:cubicBezTo>
                  <a:pt x="6458000" y="3895112"/>
                  <a:pt x="6489783" y="3892427"/>
                  <a:pt x="6478144" y="3917495"/>
                </a:cubicBezTo>
                <a:cubicBezTo>
                  <a:pt x="6470982" y="3933163"/>
                  <a:pt x="6443675" y="3939877"/>
                  <a:pt x="6425322" y="3950621"/>
                </a:cubicBezTo>
                <a:cubicBezTo>
                  <a:pt x="6420397" y="3946592"/>
                  <a:pt x="6415026" y="3943011"/>
                  <a:pt x="6410102" y="3938982"/>
                </a:cubicBezTo>
                <a:cubicBezTo>
                  <a:pt x="6399358" y="3979271"/>
                  <a:pt x="6387719" y="4019111"/>
                  <a:pt x="6379214" y="4059848"/>
                </a:cubicBezTo>
                <a:cubicBezTo>
                  <a:pt x="6377870" y="4066115"/>
                  <a:pt x="6391300" y="4079992"/>
                  <a:pt x="6399805" y="4082230"/>
                </a:cubicBezTo>
                <a:cubicBezTo>
                  <a:pt x="6423531" y="4088497"/>
                  <a:pt x="6426664" y="4098346"/>
                  <a:pt x="6415921" y="4119385"/>
                </a:cubicBezTo>
                <a:cubicBezTo>
                  <a:pt x="6408758" y="4133262"/>
                  <a:pt x="6407416" y="4149378"/>
                  <a:pt x="6402491" y="4164150"/>
                </a:cubicBezTo>
                <a:cubicBezTo>
                  <a:pt x="6399805" y="4173103"/>
                  <a:pt x="6395329" y="4182056"/>
                  <a:pt x="6387272" y="4188323"/>
                </a:cubicBezTo>
                <a:cubicBezTo>
                  <a:pt x="6387272" y="4165941"/>
                  <a:pt x="6387272" y="4143558"/>
                  <a:pt x="6387272" y="4120280"/>
                </a:cubicBezTo>
                <a:cubicBezTo>
                  <a:pt x="6348326" y="4145796"/>
                  <a:pt x="6335344" y="4237565"/>
                  <a:pt x="6363098" y="4255023"/>
                </a:cubicBezTo>
                <a:cubicBezTo>
                  <a:pt x="6353250" y="4262633"/>
                  <a:pt x="6342058" y="4271139"/>
                  <a:pt x="6327734" y="4282778"/>
                </a:cubicBezTo>
                <a:cubicBezTo>
                  <a:pt x="6344297" y="4292178"/>
                  <a:pt x="6354593" y="4298445"/>
                  <a:pt x="6368022" y="4306055"/>
                </a:cubicBezTo>
                <a:cubicBezTo>
                  <a:pt x="6356831" y="4312770"/>
                  <a:pt x="6346983" y="4318590"/>
                  <a:pt x="6341611" y="4322171"/>
                </a:cubicBezTo>
                <a:cubicBezTo>
                  <a:pt x="6351011" y="4336943"/>
                  <a:pt x="6369366" y="4352611"/>
                  <a:pt x="6368917" y="4367383"/>
                </a:cubicBezTo>
                <a:cubicBezTo>
                  <a:pt x="6368470" y="4382156"/>
                  <a:pt x="6351907" y="4400957"/>
                  <a:pt x="6337582" y="4409463"/>
                </a:cubicBezTo>
                <a:cubicBezTo>
                  <a:pt x="6324152" y="4417520"/>
                  <a:pt x="6304008" y="4415282"/>
                  <a:pt x="6278940" y="4418416"/>
                </a:cubicBezTo>
                <a:cubicBezTo>
                  <a:pt x="6299532" y="4431397"/>
                  <a:pt x="6313409" y="4439455"/>
                  <a:pt x="6336687" y="4454228"/>
                </a:cubicBezTo>
                <a:cubicBezTo>
                  <a:pt x="6316990" y="4471238"/>
                  <a:pt x="6303113" y="4486458"/>
                  <a:pt x="6286550" y="4496754"/>
                </a:cubicBezTo>
                <a:cubicBezTo>
                  <a:pt x="6264615" y="4510184"/>
                  <a:pt x="6265063" y="4526747"/>
                  <a:pt x="6275359" y="4545548"/>
                </a:cubicBezTo>
                <a:cubicBezTo>
                  <a:pt x="6278940" y="4552711"/>
                  <a:pt x="6286998" y="4557187"/>
                  <a:pt x="6292369" y="4562559"/>
                </a:cubicBezTo>
                <a:cubicBezTo>
                  <a:pt x="6278045" y="4580465"/>
                  <a:pt x="6264168" y="4597028"/>
                  <a:pt x="6253424" y="4610010"/>
                </a:cubicBezTo>
                <a:cubicBezTo>
                  <a:pt x="6238204" y="4608667"/>
                  <a:pt x="6222984" y="4606876"/>
                  <a:pt x="6207763" y="4606876"/>
                </a:cubicBezTo>
                <a:cubicBezTo>
                  <a:pt x="6205973" y="4606876"/>
                  <a:pt x="6201944" y="4624334"/>
                  <a:pt x="6203287" y="4624782"/>
                </a:cubicBezTo>
                <a:cubicBezTo>
                  <a:pt x="6213136" y="4628811"/>
                  <a:pt x="6223431" y="4631497"/>
                  <a:pt x="6239547" y="4635974"/>
                </a:cubicBezTo>
                <a:cubicBezTo>
                  <a:pt x="6246262" y="4639555"/>
                  <a:pt x="6210450" y="4670443"/>
                  <a:pt x="6243575" y="4661937"/>
                </a:cubicBezTo>
                <a:cubicBezTo>
                  <a:pt x="6238651" y="4688349"/>
                  <a:pt x="6235518" y="4714312"/>
                  <a:pt x="6227908" y="4738485"/>
                </a:cubicBezTo>
                <a:cubicBezTo>
                  <a:pt x="6222984" y="4753705"/>
                  <a:pt x="6211345" y="4767135"/>
                  <a:pt x="6197468" y="4790413"/>
                </a:cubicBezTo>
                <a:cubicBezTo>
                  <a:pt x="6198810" y="4818615"/>
                  <a:pt x="6186277" y="4852188"/>
                  <a:pt x="6154493" y="4879495"/>
                </a:cubicBezTo>
                <a:cubicBezTo>
                  <a:pt x="6139721" y="4892477"/>
                  <a:pt x="6130768" y="4911279"/>
                  <a:pt x="6119577" y="4927841"/>
                </a:cubicBezTo>
                <a:cubicBezTo>
                  <a:pt x="6094956" y="4963653"/>
                  <a:pt x="6070783" y="4999913"/>
                  <a:pt x="6045267" y="5035277"/>
                </a:cubicBezTo>
                <a:cubicBezTo>
                  <a:pt x="6040790" y="5041545"/>
                  <a:pt x="6030942" y="5047364"/>
                  <a:pt x="6023332" y="5047364"/>
                </a:cubicBezTo>
                <a:cubicBezTo>
                  <a:pt x="5990653" y="5047364"/>
                  <a:pt x="5987520" y="5059898"/>
                  <a:pt x="6001397" y="5086310"/>
                </a:cubicBezTo>
                <a:cubicBezTo>
                  <a:pt x="6004978" y="5093024"/>
                  <a:pt x="5999159" y="5109140"/>
                  <a:pt x="5992444" y="5114959"/>
                </a:cubicBezTo>
                <a:cubicBezTo>
                  <a:pt x="5987072" y="5119436"/>
                  <a:pt x="5973643" y="5114064"/>
                  <a:pt x="5964242" y="5113616"/>
                </a:cubicBezTo>
                <a:cubicBezTo>
                  <a:pt x="5951708" y="5113616"/>
                  <a:pt x="5939621" y="5114511"/>
                  <a:pt x="5917686" y="5115854"/>
                </a:cubicBezTo>
                <a:cubicBezTo>
                  <a:pt x="5962451" y="5155248"/>
                  <a:pt x="5962004" y="5163305"/>
                  <a:pt x="5923954" y="5193746"/>
                </a:cubicBezTo>
                <a:cubicBezTo>
                  <a:pt x="5917686" y="5198670"/>
                  <a:pt x="5915448" y="5208070"/>
                  <a:pt x="5910972" y="5214785"/>
                </a:cubicBezTo>
                <a:cubicBezTo>
                  <a:pt x="5887694" y="5250149"/>
                  <a:pt x="5866207" y="5285961"/>
                  <a:pt x="5840690" y="5319535"/>
                </a:cubicBezTo>
                <a:cubicBezTo>
                  <a:pt x="5833080" y="5329383"/>
                  <a:pt x="5814727" y="5330279"/>
                  <a:pt x="5805774" y="5333412"/>
                </a:cubicBezTo>
                <a:cubicBezTo>
                  <a:pt x="5799954" y="5354452"/>
                  <a:pt x="5794583" y="5371463"/>
                  <a:pt x="5789659" y="5388473"/>
                </a:cubicBezTo>
                <a:cubicBezTo>
                  <a:pt x="5783391" y="5388026"/>
                  <a:pt x="5777572" y="5387130"/>
                  <a:pt x="5771305" y="5386683"/>
                </a:cubicBezTo>
                <a:cubicBezTo>
                  <a:pt x="5769962" y="5370120"/>
                  <a:pt x="5768619" y="5353109"/>
                  <a:pt x="5767276" y="5338784"/>
                </a:cubicBezTo>
                <a:cubicBezTo>
                  <a:pt x="5753847" y="5345947"/>
                  <a:pt x="5717139" y="5347737"/>
                  <a:pt x="5752951" y="5387578"/>
                </a:cubicBezTo>
                <a:cubicBezTo>
                  <a:pt x="5759218" y="5394741"/>
                  <a:pt x="5745341" y="5420257"/>
                  <a:pt x="5741760" y="5433686"/>
                </a:cubicBezTo>
                <a:cubicBezTo>
                  <a:pt x="5719377" y="5427419"/>
                  <a:pt x="5702367" y="5422495"/>
                  <a:pt x="5685356" y="5418018"/>
                </a:cubicBezTo>
                <a:cubicBezTo>
                  <a:pt x="5716691" y="5461888"/>
                  <a:pt x="5715348" y="5465917"/>
                  <a:pt x="5672374" y="5480689"/>
                </a:cubicBezTo>
                <a:cubicBezTo>
                  <a:pt x="5661183" y="5507996"/>
                  <a:pt x="5651335" y="5530826"/>
                  <a:pt x="5642829" y="5550970"/>
                </a:cubicBezTo>
                <a:cubicBezTo>
                  <a:pt x="5619552" y="5536198"/>
                  <a:pt x="5604331" y="5526349"/>
                  <a:pt x="5592693" y="5518740"/>
                </a:cubicBezTo>
                <a:cubicBezTo>
                  <a:pt x="5575682" y="5545599"/>
                  <a:pt x="5560461" y="5567981"/>
                  <a:pt x="5547928" y="5591707"/>
                </a:cubicBezTo>
                <a:cubicBezTo>
                  <a:pt x="5542555" y="5601555"/>
                  <a:pt x="5542108" y="5614537"/>
                  <a:pt x="5542108" y="5626176"/>
                </a:cubicBezTo>
                <a:cubicBezTo>
                  <a:pt x="5541660" y="5651691"/>
                  <a:pt x="5524202" y="5666017"/>
                  <a:pt x="5500029" y="5659749"/>
                </a:cubicBezTo>
                <a:cubicBezTo>
                  <a:pt x="5486152" y="5656168"/>
                  <a:pt x="5468246" y="5647215"/>
                  <a:pt x="5458845" y="5652140"/>
                </a:cubicBezTo>
                <a:cubicBezTo>
                  <a:pt x="5438253" y="5663778"/>
                  <a:pt x="5421690" y="5682579"/>
                  <a:pt x="5404680" y="5700038"/>
                </a:cubicBezTo>
                <a:cubicBezTo>
                  <a:pt x="5403336" y="5701381"/>
                  <a:pt x="5410499" y="5715706"/>
                  <a:pt x="5416318" y="5718391"/>
                </a:cubicBezTo>
                <a:cubicBezTo>
                  <a:pt x="5423481" y="5721973"/>
                  <a:pt x="5435119" y="5716601"/>
                  <a:pt x="5441387" y="5720630"/>
                </a:cubicBezTo>
                <a:cubicBezTo>
                  <a:pt x="5448996" y="5725554"/>
                  <a:pt x="5453025" y="5735850"/>
                  <a:pt x="5458845" y="5744355"/>
                </a:cubicBezTo>
                <a:cubicBezTo>
                  <a:pt x="5438253" y="5757337"/>
                  <a:pt x="5419004" y="5772557"/>
                  <a:pt x="5397069" y="5781510"/>
                </a:cubicBezTo>
                <a:cubicBezTo>
                  <a:pt x="5388116" y="5785091"/>
                  <a:pt x="5373792" y="5774348"/>
                  <a:pt x="5354542" y="5767185"/>
                </a:cubicBezTo>
                <a:cubicBezTo>
                  <a:pt x="5349618" y="5773005"/>
                  <a:pt x="5338875" y="5783301"/>
                  <a:pt x="5330369" y="5795835"/>
                </a:cubicBezTo>
                <a:cubicBezTo>
                  <a:pt x="5312016" y="5822694"/>
                  <a:pt x="5295453" y="5850001"/>
                  <a:pt x="5275756" y="5880889"/>
                </a:cubicBezTo>
                <a:cubicBezTo>
                  <a:pt x="5272175" y="5877755"/>
                  <a:pt x="5262774" y="5869250"/>
                  <a:pt x="5250688" y="5858059"/>
                </a:cubicBezTo>
                <a:cubicBezTo>
                  <a:pt x="5225171" y="5873726"/>
                  <a:pt x="5198312" y="5889842"/>
                  <a:pt x="5164739" y="5910433"/>
                </a:cubicBezTo>
                <a:cubicBezTo>
                  <a:pt x="5183540" y="5916253"/>
                  <a:pt x="5193388" y="5919386"/>
                  <a:pt x="5204580" y="5922968"/>
                </a:cubicBezTo>
                <a:cubicBezTo>
                  <a:pt x="5199208" y="5954751"/>
                  <a:pt x="5178616" y="5943112"/>
                  <a:pt x="5162500" y="5939531"/>
                </a:cubicBezTo>
                <a:cubicBezTo>
                  <a:pt x="5129822" y="5932816"/>
                  <a:pt x="5116840" y="5943560"/>
                  <a:pt x="5106097" y="5976238"/>
                </a:cubicBezTo>
                <a:cubicBezTo>
                  <a:pt x="5101173" y="5990563"/>
                  <a:pt x="5084610" y="6001307"/>
                  <a:pt x="5072523" y="6012945"/>
                </a:cubicBezTo>
                <a:cubicBezTo>
                  <a:pt x="5063122" y="6021898"/>
                  <a:pt x="5053274" y="6029508"/>
                  <a:pt x="5036263" y="6043833"/>
                </a:cubicBezTo>
                <a:cubicBezTo>
                  <a:pt x="5038054" y="6075616"/>
                  <a:pt x="5026863" y="6086360"/>
                  <a:pt x="4979412" y="6101580"/>
                </a:cubicBezTo>
                <a:cubicBezTo>
                  <a:pt x="4961953" y="6106952"/>
                  <a:pt x="4948076" y="6124410"/>
                  <a:pt x="4931961" y="6134706"/>
                </a:cubicBezTo>
                <a:cubicBezTo>
                  <a:pt x="4924798" y="6139183"/>
                  <a:pt x="4914503" y="6138287"/>
                  <a:pt x="4906445" y="6141868"/>
                </a:cubicBezTo>
                <a:cubicBezTo>
                  <a:pt x="4892120" y="6148136"/>
                  <a:pt x="4871976" y="6151717"/>
                  <a:pt x="4865261" y="6162908"/>
                </a:cubicBezTo>
                <a:cubicBezTo>
                  <a:pt x="4833926" y="6216626"/>
                  <a:pt x="4778864" y="6238561"/>
                  <a:pt x="4729175" y="6265420"/>
                </a:cubicBezTo>
                <a:cubicBezTo>
                  <a:pt x="4696944" y="6282431"/>
                  <a:pt x="4658446" y="6286907"/>
                  <a:pt x="4622634" y="6297203"/>
                </a:cubicBezTo>
                <a:cubicBezTo>
                  <a:pt x="4619054" y="6298098"/>
                  <a:pt x="4613234" y="6298994"/>
                  <a:pt x="4612786" y="6301232"/>
                </a:cubicBezTo>
                <a:cubicBezTo>
                  <a:pt x="4600252" y="6350474"/>
                  <a:pt x="4557725" y="6320928"/>
                  <a:pt x="4530866" y="6332568"/>
                </a:cubicBezTo>
                <a:cubicBezTo>
                  <a:pt x="4512960" y="6340178"/>
                  <a:pt x="4494159" y="6346445"/>
                  <a:pt x="4478044" y="6356740"/>
                </a:cubicBezTo>
                <a:cubicBezTo>
                  <a:pt x="4433279" y="6385838"/>
                  <a:pt x="4386723" y="6410458"/>
                  <a:pt x="4331662" y="6414040"/>
                </a:cubicBezTo>
                <a:cubicBezTo>
                  <a:pt x="4324947" y="6414487"/>
                  <a:pt x="4317785" y="6419859"/>
                  <a:pt x="4312413" y="6424336"/>
                </a:cubicBezTo>
                <a:cubicBezTo>
                  <a:pt x="4264067" y="6465072"/>
                  <a:pt x="4208558" y="6483873"/>
                  <a:pt x="4144992" y="6476711"/>
                </a:cubicBezTo>
                <a:cubicBezTo>
                  <a:pt x="4140068" y="6476263"/>
                  <a:pt x="4134696" y="6476263"/>
                  <a:pt x="4130219" y="6478502"/>
                </a:cubicBezTo>
                <a:cubicBezTo>
                  <a:pt x="4094855" y="6495960"/>
                  <a:pt x="4059491" y="6514314"/>
                  <a:pt x="4018307" y="6534905"/>
                </a:cubicBezTo>
                <a:cubicBezTo>
                  <a:pt x="4061281" y="6551021"/>
                  <a:pt x="4096645" y="6562212"/>
                  <a:pt x="4135591" y="6542963"/>
                </a:cubicBezTo>
                <a:cubicBezTo>
                  <a:pt x="4143201" y="6538934"/>
                  <a:pt x="4154840" y="6541173"/>
                  <a:pt x="4164241" y="6542515"/>
                </a:cubicBezTo>
                <a:cubicBezTo>
                  <a:pt x="4211244" y="6549678"/>
                  <a:pt x="4252876" y="6528191"/>
                  <a:pt x="4296298" y="6517447"/>
                </a:cubicBezTo>
                <a:cubicBezTo>
                  <a:pt x="4334348" y="6508046"/>
                  <a:pt x="4373294" y="6501332"/>
                  <a:pt x="4411791" y="6493274"/>
                </a:cubicBezTo>
                <a:cubicBezTo>
                  <a:pt x="4413582" y="6497303"/>
                  <a:pt x="4415373" y="6501779"/>
                  <a:pt x="4417163" y="6505808"/>
                </a:cubicBezTo>
                <a:cubicBezTo>
                  <a:pt x="4431936" y="6487455"/>
                  <a:pt x="4444022" y="6466415"/>
                  <a:pt x="4461928" y="6452090"/>
                </a:cubicBezTo>
                <a:cubicBezTo>
                  <a:pt x="4474910" y="6441346"/>
                  <a:pt x="4497292" y="6430603"/>
                  <a:pt x="4512065" y="6434632"/>
                </a:cubicBezTo>
                <a:cubicBezTo>
                  <a:pt x="4546086" y="6443585"/>
                  <a:pt x="4573393" y="6441346"/>
                  <a:pt x="4602043" y="6418964"/>
                </a:cubicBezTo>
                <a:cubicBezTo>
                  <a:pt x="4614129" y="6409563"/>
                  <a:pt x="4634273" y="6410458"/>
                  <a:pt x="4653970" y="6406430"/>
                </a:cubicBezTo>
                <a:cubicBezTo>
                  <a:pt x="4653522" y="6400163"/>
                  <a:pt x="4653075" y="6392552"/>
                  <a:pt x="4653075" y="6391657"/>
                </a:cubicBezTo>
                <a:cubicBezTo>
                  <a:pt x="4673667" y="6378675"/>
                  <a:pt x="4691125" y="6367484"/>
                  <a:pt x="4708584" y="6356740"/>
                </a:cubicBezTo>
                <a:cubicBezTo>
                  <a:pt x="4714403" y="6353160"/>
                  <a:pt x="4722461" y="6345997"/>
                  <a:pt x="4726937" y="6347340"/>
                </a:cubicBezTo>
                <a:cubicBezTo>
                  <a:pt x="4757825" y="6356740"/>
                  <a:pt x="4777969" y="6344207"/>
                  <a:pt x="4802590" y="6325853"/>
                </a:cubicBezTo>
                <a:cubicBezTo>
                  <a:pt x="4823182" y="6310185"/>
                  <a:pt x="4854965" y="6309290"/>
                  <a:pt x="4881376" y="6300784"/>
                </a:cubicBezTo>
                <a:cubicBezTo>
                  <a:pt x="4899730" y="6294517"/>
                  <a:pt x="4917188" y="6286012"/>
                  <a:pt x="4932856" y="6273030"/>
                </a:cubicBezTo>
                <a:cubicBezTo>
                  <a:pt x="4961506" y="6273925"/>
                  <a:pt x="4986574" y="6273030"/>
                  <a:pt x="5005375" y="6240799"/>
                </a:cubicBezTo>
                <a:cubicBezTo>
                  <a:pt x="5012538" y="6228265"/>
                  <a:pt x="5038502" y="6227817"/>
                  <a:pt x="5053274" y="6218417"/>
                </a:cubicBezTo>
                <a:cubicBezTo>
                  <a:pt x="5080133" y="6201406"/>
                  <a:pt x="5105202" y="6180814"/>
                  <a:pt x="5131613" y="6162908"/>
                </a:cubicBezTo>
                <a:cubicBezTo>
                  <a:pt x="5170111" y="6136944"/>
                  <a:pt x="5209952" y="6112771"/>
                  <a:pt x="5248450" y="6086808"/>
                </a:cubicBezTo>
                <a:cubicBezTo>
                  <a:pt x="5276651" y="6067559"/>
                  <a:pt x="5302168" y="6043385"/>
                  <a:pt x="5331712" y="6027270"/>
                </a:cubicBezTo>
                <a:cubicBezTo>
                  <a:pt x="5384087" y="5998620"/>
                  <a:pt x="5425271" y="5962808"/>
                  <a:pt x="5441387" y="5902375"/>
                </a:cubicBezTo>
                <a:cubicBezTo>
                  <a:pt x="5443625" y="5894318"/>
                  <a:pt x="5470931" y="5887603"/>
                  <a:pt x="5486152" y="5888946"/>
                </a:cubicBezTo>
                <a:cubicBezTo>
                  <a:pt x="5514354" y="5891632"/>
                  <a:pt x="5532260" y="5887603"/>
                  <a:pt x="5534946" y="5855820"/>
                </a:cubicBezTo>
                <a:cubicBezTo>
                  <a:pt x="5535393" y="5850001"/>
                  <a:pt x="5542108" y="5843733"/>
                  <a:pt x="5546584" y="5838809"/>
                </a:cubicBezTo>
                <a:cubicBezTo>
                  <a:pt x="5572996" y="5811055"/>
                  <a:pt x="5599407" y="5783301"/>
                  <a:pt x="5628952" y="5752413"/>
                </a:cubicBezTo>
                <a:cubicBezTo>
                  <a:pt x="5654468" y="5762261"/>
                  <a:pt x="5689385" y="5775243"/>
                  <a:pt x="5723854" y="5788225"/>
                </a:cubicBezTo>
                <a:cubicBezTo>
                  <a:pt x="5722959" y="5792701"/>
                  <a:pt x="5722063" y="5797178"/>
                  <a:pt x="5721168" y="5801654"/>
                </a:cubicBezTo>
                <a:cubicBezTo>
                  <a:pt x="5680432" y="5813294"/>
                  <a:pt x="5639696" y="5824932"/>
                  <a:pt x="5598959" y="5836124"/>
                </a:cubicBezTo>
                <a:cubicBezTo>
                  <a:pt x="5599407" y="5838809"/>
                  <a:pt x="5599407" y="5841943"/>
                  <a:pt x="5599855" y="5844629"/>
                </a:cubicBezTo>
                <a:cubicBezTo>
                  <a:pt x="5619552" y="5853134"/>
                  <a:pt x="5639248" y="5862087"/>
                  <a:pt x="5660735" y="5871488"/>
                </a:cubicBezTo>
                <a:cubicBezTo>
                  <a:pt x="5615075" y="5903719"/>
                  <a:pt x="5574338" y="5932368"/>
                  <a:pt x="5530917" y="5962808"/>
                </a:cubicBezTo>
                <a:cubicBezTo>
                  <a:pt x="5498686" y="5920282"/>
                  <a:pt x="5479884" y="5973104"/>
                  <a:pt x="5443625" y="5973104"/>
                </a:cubicBezTo>
                <a:cubicBezTo>
                  <a:pt x="5457949" y="5990563"/>
                  <a:pt x="5467351" y="6002202"/>
                  <a:pt x="5476304" y="6012945"/>
                </a:cubicBezTo>
                <a:cubicBezTo>
                  <a:pt x="5466007" y="6020555"/>
                  <a:pt x="5455264" y="6029956"/>
                  <a:pt x="5443177" y="6036671"/>
                </a:cubicBezTo>
                <a:cubicBezTo>
                  <a:pt x="5422586" y="6047862"/>
                  <a:pt x="5403784" y="6064873"/>
                  <a:pt x="5376925" y="6048757"/>
                </a:cubicBezTo>
                <a:cubicBezTo>
                  <a:pt x="5358124" y="6037566"/>
                  <a:pt x="5329474" y="6062634"/>
                  <a:pt x="5331265" y="6089046"/>
                </a:cubicBezTo>
                <a:cubicBezTo>
                  <a:pt x="5333056" y="6110085"/>
                  <a:pt x="5337980" y="6130230"/>
                  <a:pt x="5305301" y="6126201"/>
                </a:cubicBezTo>
                <a:cubicBezTo>
                  <a:pt x="5302615" y="6125753"/>
                  <a:pt x="5296795" y="6128439"/>
                  <a:pt x="5296348" y="6130230"/>
                </a:cubicBezTo>
                <a:cubicBezTo>
                  <a:pt x="5289186" y="6176338"/>
                  <a:pt x="5261432" y="6178128"/>
                  <a:pt x="5221591" y="6173204"/>
                </a:cubicBezTo>
                <a:cubicBezTo>
                  <a:pt x="5196074" y="6170070"/>
                  <a:pt x="5181750" y="6213045"/>
                  <a:pt x="5197417" y="6238561"/>
                </a:cubicBezTo>
                <a:cubicBezTo>
                  <a:pt x="5177721" y="6239904"/>
                  <a:pt x="5158472" y="6241695"/>
                  <a:pt x="5136985" y="6243038"/>
                </a:cubicBezTo>
                <a:cubicBezTo>
                  <a:pt x="5139223" y="6235875"/>
                  <a:pt x="5142356" y="6226474"/>
                  <a:pt x="5146833" y="6213492"/>
                </a:cubicBezTo>
                <a:cubicBezTo>
                  <a:pt x="5138328" y="6215731"/>
                  <a:pt x="5128479" y="6215731"/>
                  <a:pt x="5124450" y="6220207"/>
                </a:cubicBezTo>
                <a:cubicBezTo>
                  <a:pt x="5102963" y="6246171"/>
                  <a:pt x="5085952" y="6277059"/>
                  <a:pt x="5061332" y="6299441"/>
                </a:cubicBezTo>
                <a:cubicBezTo>
                  <a:pt x="5032682" y="6325853"/>
                  <a:pt x="4997765" y="6345102"/>
                  <a:pt x="4965087" y="6367484"/>
                </a:cubicBezTo>
                <a:cubicBezTo>
                  <a:pt x="4958820" y="6371961"/>
                  <a:pt x="4951657" y="6375990"/>
                  <a:pt x="4945390" y="6380466"/>
                </a:cubicBezTo>
                <a:cubicBezTo>
                  <a:pt x="4946286" y="6383599"/>
                  <a:pt x="4947181" y="6386733"/>
                  <a:pt x="4947628" y="6389419"/>
                </a:cubicBezTo>
                <a:cubicBezTo>
                  <a:pt x="4966430" y="6386733"/>
                  <a:pt x="4985679" y="6384047"/>
                  <a:pt x="5003585" y="6381809"/>
                </a:cubicBezTo>
                <a:cubicBezTo>
                  <a:pt x="4987469" y="6410458"/>
                  <a:pt x="4955239" y="6418069"/>
                  <a:pt x="4928380" y="6401953"/>
                </a:cubicBezTo>
                <a:cubicBezTo>
                  <a:pt x="4918084" y="6395686"/>
                  <a:pt x="4902863" y="6397477"/>
                  <a:pt x="4886748" y="6402401"/>
                </a:cubicBezTo>
                <a:cubicBezTo>
                  <a:pt x="4892120" y="6407325"/>
                  <a:pt x="4901521" y="6411802"/>
                  <a:pt x="4902416" y="6417173"/>
                </a:cubicBezTo>
                <a:cubicBezTo>
                  <a:pt x="4904207" y="6428812"/>
                  <a:pt x="4901073" y="6441346"/>
                  <a:pt x="4900178" y="6453433"/>
                </a:cubicBezTo>
                <a:cubicBezTo>
                  <a:pt x="4868842" y="6450299"/>
                  <a:pt x="4862575" y="6488350"/>
                  <a:pt x="4828554" y="6493722"/>
                </a:cubicBezTo>
                <a:cubicBezTo>
                  <a:pt x="4791846" y="6499541"/>
                  <a:pt x="4761854" y="6540277"/>
                  <a:pt x="4725594" y="6560421"/>
                </a:cubicBezTo>
                <a:cubicBezTo>
                  <a:pt x="4707688" y="6570717"/>
                  <a:pt x="4683067" y="6568479"/>
                  <a:pt x="4662028" y="6572956"/>
                </a:cubicBezTo>
                <a:cubicBezTo>
                  <a:pt x="4640093" y="6577880"/>
                  <a:pt x="4619054" y="6587280"/>
                  <a:pt x="4596671" y="6589071"/>
                </a:cubicBezTo>
                <a:cubicBezTo>
                  <a:pt x="4568916" y="6591757"/>
                  <a:pt x="4541610" y="6589967"/>
                  <a:pt x="4528628" y="6621750"/>
                </a:cubicBezTo>
                <a:cubicBezTo>
                  <a:pt x="4527285" y="6624883"/>
                  <a:pt x="4523256" y="6627569"/>
                  <a:pt x="4520123" y="6628464"/>
                </a:cubicBezTo>
                <a:cubicBezTo>
                  <a:pt x="4478044" y="6637865"/>
                  <a:pt x="4435069" y="6645475"/>
                  <a:pt x="4393438" y="6656666"/>
                </a:cubicBezTo>
                <a:cubicBezTo>
                  <a:pt x="4370608" y="6662933"/>
                  <a:pt x="4344196" y="6658009"/>
                  <a:pt x="4327633" y="6688897"/>
                </a:cubicBezTo>
                <a:cubicBezTo>
                  <a:pt x="4319576" y="6704565"/>
                  <a:pt x="4286002" y="6713518"/>
                  <a:pt x="4264067" y="6713070"/>
                </a:cubicBezTo>
                <a:cubicBezTo>
                  <a:pt x="4227359" y="6712175"/>
                  <a:pt x="4191995" y="6704565"/>
                  <a:pt x="4166031" y="6739929"/>
                </a:cubicBezTo>
                <a:cubicBezTo>
                  <a:pt x="4165136" y="6741272"/>
                  <a:pt x="4161555" y="6742615"/>
                  <a:pt x="4159764" y="6742168"/>
                </a:cubicBezTo>
                <a:cubicBezTo>
                  <a:pt x="4108732" y="6735005"/>
                  <a:pt x="4135591" y="6766340"/>
                  <a:pt x="4141858" y="6796781"/>
                </a:cubicBezTo>
                <a:cubicBezTo>
                  <a:pt x="4123504" y="6783351"/>
                  <a:pt x="4112761" y="6775293"/>
                  <a:pt x="4101570" y="6767236"/>
                </a:cubicBezTo>
                <a:cubicBezTo>
                  <a:pt x="4102913" y="6769922"/>
                  <a:pt x="4104256" y="6773055"/>
                  <a:pt x="4105598" y="6775741"/>
                </a:cubicBezTo>
                <a:cubicBezTo>
                  <a:pt x="4082321" y="6782904"/>
                  <a:pt x="4059491" y="6790961"/>
                  <a:pt x="4036213" y="6797676"/>
                </a:cubicBezTo>
                <a:cubicBezTo>
                  <a:pt x="3979809" y="6814239"/>
                  <a:pt x="3921614" y="6825430"/>
                  <a:pt x="3867449" y="6847813"/>
                </a:cubicBezTo>
                <a:cubicBezTo>
                  <a:pt x="3826265" y="6864823"/>
                  <a:pt x="3805673" y="6866614"/>
                  <a:pt x="3758670" y="6830802"/>
                </a:cubicBezTo>
                <a:cubicBezTo>
                  <a:pt x="3744345" y="6820058"/>
                  <a:pt x="3726439" y="6813792"/>
                  <a:pt x="3702266" y="6801705"/>
                </a:cubicBezTo>
                <a:cubicBezTo>
                  <a:pt x="3672273" y="6747539"/>
                  <a:pt x="3607364" y="6756045"/>
                  <a:pt x="3544245" y="6748882"/>
                </a:cubicBezTo>
                <a:cubicBezTo>
                  <a:pt x="3557227" y="6731871"/>
                  <a:pt x="3567075" y="6718889"/>
                  <a:pt x="3578715" y="6703669"/>
                </a:cubicBezTo>
                <a:cubicBezTo>
                  <a:pt x="3558122" y="6692926"/>
                  <a:pt x="3540216" y="6682630"/>
                  <a:pt x="3521415" y="6675020"/>
                </a:cubicBezTo>
                <a:cubicBezTo>
                  <a:pt x="3499928" y="6666067"/>
                  <a:pt x="3458744" y="6686659"/>
                  <a:pt x="3456506" y="6709041"/>
                </a:cubicBezTo>
                <a:cubicBezTo>
                  <a:pt x="3455611" y="6716204"/>
                  <a:pt x="3471726" y="6728738"/>
                  <a:pt x="3482470" y="6733215"/>
                </a:cubicBezTo>
                <a:cubicBezTo>
                  <a:pt x="3498138" y="6739481"/>
                  <a:pt x="3516044" y="6739929"/>
                  <a:pt x="3532606" y="6746196"/>
                </a:cubicBezTo>
                <a:cubicBezTo>
                  <a:pt x="3480232" y="6764102"/>
                  <a:pt x="3378615" y="6762312"/>
                  <a:pt x="3324002" y="6715309"/>
                </a:cubicBezTo>
                <a:cubicBezTo>
                  <a:pt x="3320868" y="6732319"/>
                  <a:pt x="3317734" y="6748434"/>
                  <a:pt x="3312810" y="6774398"/>
                </a:cubicBezTo>
                <a:cubicBezTo>
                  <a:pt x="3293561" y="6748882"/>
                  <a:pt x="3272969" y="6735453"/>
                  <a:pt x="3315049" y="6717994"/>
                </a:cubicBezTo>
                <a:cubicBezTo>
                  <a:pt x="3289532" y="6712175"/>
                  <a:pt x="3274760" y="6706803"/>
                  <a:pt x="3259092" y="6705460"/>
                </a:cubicBezTo>
                <a:cubicBezTo>
                  <a:pt x="3246558" y="6704565"/>
                  <a:pt x="3234024" y="6708146"/>
                  <a:pt x="3221490" y="6709489"/>
                </a:cubicBezTo>
                <a:cubicBezTo>
                  <a:pt x="3225518" y="6722023"/>
                  <a:pt x="3229547" y="6735005"/>
                  <a:pt x="3235814" y="6754701"/>
                </a:cubicBezTo>
                <a:cubicBezTo>
                  <a:pt x="3215670" y="6754701"/>
                  <a:pt x="3193288" y="6755597"/>
                  <a:pt x="3171353" y="6754701"/>
                </a:cubicBezTo>
                <a:cubicBezTo>
                  <a:pt x="3121664" y="6752016"/>
                  <a:pt x="3072422" y="6747987"/>
                  <a:pt x="3022733" y="6744406"/>
                </a:cubicBezTo>
                <a:cubicBezTo>
                  <a:pt x="2964539" y="6740377"/>
                  <a:pt x="2905896" y="6739929"/>
                  <a:pt x="2848597" y="6730976"/>
                </a:cubicBezTo>
                <a:cubicBezTo>
                  <a:pt x="2807861" y="6724709"/>
                  <a:pt x="2768915" y="6706803"/>
                  <a:pt x="2724598" y="6692478"/>
                </a:cubicBezTo>
                <a:cubicBezTo>
                  <a:pt x="2724598" y="6693374"/>
                  <a:pt x="2725493" y="6685763"/>
                  <a:pt x="2725941" y="6677706"/>
                </a:cubicBezTo>
                <a:cubicBezTo>
                  <a:pt x="2726389" y="6656218"/>
                  <a:pt x="2700425" y="6632045"/>
                  <a:pt x="2685653" y="6643236"/>
                </a:cubicBezTo>
                <a:cubicBezTo>
                  <a:pt x="2646259" y="6672782"/>
                  <a:pt x="2601942" y="6666067"/>
                  <a:pt x="2562101" y="6657562"/>
                </a:cubicBezTo>
                <a:cubicBezTo>
                  <a:pt x="2479286" y="6639208"/>
                  <a:pt x="2394680" y="6624435"/>
                  <a:pt x="2320818" y="6578775"/>
                </a:cubicBezTo>
                <a:cubicBezTo>
                  <a:pt x="2319027" y="6577880"/>
                  <a:pt x="2319027" y="6574746"/>
                  <a:pt x="2315893" y="6567136"/>
                </a:cubicBezTo>
                <a:cubicBezTo>
                  <a:pt x="2327532" y="6562659"/>
                  <a:pt x="2338724" y="6558183"/>
                  <a:pt x="2351258" y="6552811"/>
                </a:cubicBezTo>
                <a:cubicBezTo>
                  <a:pt x="2355287" y="6537591"/>
                  <a:pt x="2359316" y="6521028"/>
                  <a:pt x="2365135" y="6497303"/>
                </a:cubicBezTo>
                <a:cubicBezTo>
                  <a:pt x="2339619" y="6502675"/>
                  <a:pt x="2315446" y="6503570"/>
                  <a:pt x="2296197" y="6512970"/>
                </a:cubicBezTo>
                <a:cubicBezTo>
                  <a:pt x="2266652" y="6527743"/>
                  <a:pt x="2240688" y="6561317"/>
                  <a:pt x="2219201" y="6503570"/>
                </a:cubicBezTo>
                <a:cubicBezTo>
                  <a:pt x="2212934" y="6486559"/>
                  <a:pt x="2193237" y="6474473"/>
                  <a:pt x="2179808" y="6460596"/>
                </a:cubicBezTo>
                <a:cubicBezTo>
                  <a:pt x="2193237" y="6466863"/>
                  <a:pt x="2205772" y="6475368"/>
                  <a:pt x="2219649" y="6478949"/>
                </a:cubicBezTo>
                <a:cubicBezTo>
                  <a:pt x="2239345" y="6483873"/>
                  <a:pt x="2260385" y="6507151"/>
                  <a:pt x="2283663" y="6479397"/>
                </a:cubicBezTo>
                <a:cubicBezTo>
                  <a:pt x="2259937" y="6470891"/>
                  <a:pt x="2240241" y="6461938"/>
                  <a:pt x="2220096" y="6457462"/>
                </a:cubicBezTo>
                <a:cubicBezTo>
                  <a:pt x="2208010" y="6452538"/>
                  <a:pt x="2194133" y="6457014"/>
                  <a:pt x="2180703" y="6458805"/>
                </a:cubicBezTo>
                <a:close/>
                <a:moveTo>
                  <a:pt x="663169" y="4888000"/>
                </a:moveTo>
                <a:cubicBezTo>
                  <a:pt x="655559" y="4872333"/>
                  <a:pt x="647501" y="4857112"/>
                  <a:pt x="638548" y="4838759"/>
                </a:cubicBezTo>
                <a:cubicBezTo>
                  <a:pt x="664512" y="4802947"/>
                  <a:pt x="647501" y="4752810"/>
                  <a:pt x="597812" y="4738485"/>
                </a:cubicBezTo>
                <a:cubicBezTo>
                  <a:pt x="598260" y="4733561"/>
                  <a:pt x="601394" y="4725951"/>
                  <a:pt x="598708" y="4722370"/>
                </a:cubicBezTo>
                <a:cubicBezTo>
                  <a:pt x="591545" y="4711626"/>
                  <a:pt x="583040" y="4701331"/>
                  <a:pt x="573192" y="4692825"/>
                </a:cubicBezTo>
                <a:cubicBezTo>
                  <a:pt x="570953" y="4691034"/>
                  <a:pt x="556629" y="4697302"/>
                  <a:pt x="556629" y="4700435"/>
                </a:cubicBezTo>
                <a:cubicBezTo>
                  <a:pt x="555733" y="4712522"/>
                  <a:pt x="556629" y="4725056"/>
                  <a:pt x="560657" y="4736695"/>
                </a:cubicBezTo>
                <a:cubicBezTo>
                  <a:pt x="567820" y="4758182"/>
                  <a:pt x="587516" y="4781012"/>
                  <a:pt x="583488" y="4798918"/>
                </a:cubicBezTo>
                <a:cubicBezTo>
                  <a:pt x="576773" y="4827568"/>
                  <a:pt x="595574" y="4834730"/>
                  <a:pt x="608108" y="4848608"/>
                </a:cubicBezTo>
                <a:cubicBezTo>
                  <a:pt x="614823" y="4856217"/>
                  <a:pt x="623328" y="4862037"/>
                  <a:pt x="631834" y="4867409"/>
                </a:cubicBezTo>
                <a:cubicBezTo>
                  <a:pt x="642577" y="4874123"/>
                  <a:pt x="653769" y="4879943"/>
                  <a:pt x="664512" y="4886210"/>
                </a:cubicBezTo>
                <a:cubicBezTo>
                  <a:pt x="660036" y="4908592"/>
                  <a:pt x="655559" y="4930527"/>
                  <a:pt x="651083" y="4952910"/>
                </a:cubicBezTo>
                <a:cubicBezTo>
                  <a:pt x="654664" y="4952015"/>
                  <a:pt x="658245" y="4951119"/>
                  <a:pt x="661826" y="4950224"/>
                </a:cubicBezTo>
                <a:cubicBezTo>
                  <a:pt x="670779" y="4963653"/>
                  <a:pt x="682866" y="4976188"/>
                  <a:pt x="688238" y="4991407"/>
                </a:cubicBezTo>
                <a:cubicBezTo>
                  <a:pt x="699429" y="5022743"/>
                  <a:pt x="707039" y="5055422"/>
                  <a:pt x="716440" y="5087652"/>
                </a:cubicBezTo>
                <a:cubicBezTo>
                  <a:pt x="716887" y="5089443"/>
                  <a:pt x="723154" y="5089443"/>
                  <a:pt x="724945" y="5091681"/>
                </a:cubicBezTo>
                <a:cubicBezTo>
                  <a:pt x="744642" y="5112721"/>
                  <a:pt x="765681" y="5132417"/>
                  <a:pt x="783139" y="5155248"/>
                </a:cubicBezTo>
                <a:cubicBezTo>
                  <a:pt x="800150" y="5177630"/>
                  <a:pt x="812684" y="5203594"/>
                  <a:pt x="829247" y="5226424"/>
                </a:cubicBezTo>
                <a:cubicBezTo>
                  <a:pt x="854316" y="5260446"/>
                  <a:pt x="889233" y="5289990"/>
                  <a:pt x="905348" y="5327593"/>
                </a:cubicBezTo>
                <a:cubicBezTo>
                  <a:pt x="921463" y="5365643"/>
                  <a:pt x="936236" y="5400560"/>
                  <a:pt x="970257" y="5424733"/>
                </a:cubicBezTo>
                <a:cubicBezTo>
                  <a:pt x="976972" y="5429657"/>
                  <a:pt x="985030" y="5436372"/>
                  <a:pt x="987268" y="5443534"/>
                </a:cubicBezTo>
                <a:cubicBezTo>
                  <a:pt x="1000250" y="5485613"/>
                  <a:pt x="1019946" y="5521873"/>
                  <a:pt x="1062025" y="5542465"/>
                </a:cubicBezTo>
                <a:cubicBezTo>
                  <a:pt x="1071426" y="5546942"/>
                  <a:pt x="1082617" y="5553208"/>
                  <a:pt x="1087094" y="5561714"/>
                </a:cubicBezTo>
                <a:cubicBezTo>
                  <a:pt x="1098285" y="5582306"/>
                  <a:pt x="1112162" y="5604241"/>
                  <a:pt x="1113058" y="5625728"/>
                </a:cubicBezTo>
                <a:cubicBezTo>
                  <a:pt x="1113058" y="5634681"/>
                  <a:pt x="1082170" y="5644529"/>
                  <a:pt x="1064711" y="5653930"/>
                </a:cubicBezTo>
                <a:cubicBezTo>
                  <a:pt x="1061130" y="5655720"/>
                  <a:pt x="1057101" y="5655720"/>
                  <a:pt x="1052177" y="5657064"/>
                </a:cubicBezTo>
                <a:cubicBezTo>
                  <a:pt x="1079036" y="5698247"/>
                  <a:pt x="1084856" y="5698247"/>
                  <a:pt x="1107686" y="5662435"/>
                </a:cubicBezTo>
                <a:cubicBezTo>
                  <a:pt x="1112162" y="5655720"/>
                  <a:pt x="1124696" y="5653930"/>
                  <a:pt x="1137678" y="5648111"/>
                </a:cubicBezTo>
                <a:cubicBezTo>
                  <a:pt x="1132754" y="5678999"/>
                  <a:pt x="1134545" y="5696456"/>
                  <a:pt x="1167671" y="5687503"/>
                </a:cubicBezTo>
                <a:cubicBezTo>
                  <a:pt x="1180205" y="5683923"/>
                  <a:pt x="1199006" y="5687503"/>
                  <a:pt x="1209302" y="5695114"/>
                </a:cubicBezTo>
                <a:cubicBezTo>
                  <a:pt x="1241981" y="5719287"/>
                  <a:pt x="1273764" y="5744803"/>
                  <a:pt x="1302861" y="5773453"/>
                </a:cubicBezTo>
                <a:cubicBezTo>
                  <a:pt x="1332854" y="5802997"/>
                  <a:pt x="1358818" y="5836124"/>
                  <a:pt x="1386572" y="5867907"/>
                </a:cubicBezTo>
                <a:cubicBezTo>
                  <a:pt x="1389705" y="5871488"/>
                  <a:pt x="1393287" y="5875069"/>
                  <a:pt x="1396868" y="5878203"/>
                </a:cubicBezTo>
                <a:cubicBezTo>
                  <a:pt x="1438947" y="5913567"/>
                  <a:pt x="1481026" y="5948484"/>
                  <a:pt x="1524448" y="5984743"/>
                </a:cubicBezTo>
                <a:cubicBezTo>
                  <a:pt x="1497589" y="6004440"/>
                  <a:pt x="1515943" y="6016526"/>
                  <a:pt x="1531610" y="6029061"/>
                </a:cubicBezTo>
                <a:cubicBezTo>
                  <a:pt x="1548173" y="6042043"/>
                  <a:pt x="1564289" y="6055025"/>
                  <a:pt x="1583985" y="6070244"/>
                </a:cubicBezTo>
                <a:cubicBezTo>
                  <a:pt x="1630989" y="6048310"/>
                  <a:pt x="1635465" y="6049205"/>
                  <a:pt x="1682468" y="6093970"/>
                </a:cubicBezTo>
                <a:cubicBezTo>
                  <a:pt x="1686945" y="6097999"/>
                  <a:pt x="1690526" y="6104714"/>
                  <a:pt x="1695898" y="6106056"/>
                </a:cubicBezTo>
                <a:cubicBezTo>
                  <a:pt x="1746930" y="6120829"/>
                  <a:pt x="1782295" y="6154403"/>
                  <a:pt x="1807811" y="6197825"/>
                </a:cubicBezTo>
                <a:cubicBezTo>
                  <a:pt x="1828402" y="6197377"/>
                  <a:pt x="1856604" y="6175890"/>
                  <a:pt x="1859290" y="6211702"/>
                </a:cubicBezTo>
                <a:cubicBezTo>
                  <a:pt x="1861081" y="6234532"/>
                  <a:pt x="1873615" y="6240351"/>
                  <a:pt x="1887045" y="6241247"/>
                </a:cubicBezTo>
                <a:cubicBezTo>
                  <a:pt x="1920171" y="6242590"/>
                  <a:pt x="1925990" y="6259601"/>
                  <a:pt x="1914351" y="6291384"/>
                </a:cubicBezTo>
                <a:cubicBezTo>
                  <a:pt x="1946582" y="6280192"/>
                  <a:pt x="1972098" y="6271687"/>
                  <a:pt x="1990452" y="6265420"/>
                </a:cubicBezTo>
                <a:cubicBezTo>
                  <a:pt x="2006567" y="6285116"/>
                  <a:pt x="2014625" y="6304366"/>
                  <a:pt x="2028502" y="6309737"/>
                </a:cubicBezTo>
                <a:cubicBezTo>
                  <a:pt x="2066105" y="6324510"/>
                  <a:pt x="2108184" y="6320928"/>
                  <a:pt x="2141310" y="6354950"/>
                </a:cubicBezTo>
                <a:cubicBezTo>
                  <a:pt x="2165483" y="6379571"/>
                  <a:pt x="2204429" y="6389419"/>
                  <a:pt x="2237555" y="6405982"/>
                </a:cubicBezTo>
                <a:cubicBezTo>
                  <a:pt x="2243822" y="6400610"/>
                  <a:pt x="2251880" y="6388076"/>
                  <a:pt x="2257699" y="6388972"/>
                </a:cubicBezTo>
                <a:cubicBezTo>
                  <a:pt x="2291273" y="6394343"/>
                  <a:pt x="2326637" y="6397925"/>
                  <a:pt x="2357525" y="6410906"/>
                </a:cubicBezTo>
                <a:cubicBezTo>
                  <a:pt x="2416167" y="6435527"/>
                  <a:pt x="2469885" y="6472234"/>
                  <a:pt x="2537928" y="6478502"/>
                </a:cubicBezTo>
                <a:cubicBezTo>
                  <a:pt x="2521812" y="6488350"/>
                  <a:pt x="2507935" y="6496855"/>
                  <a:pt x="2489582" y="6508046"/>
                </a:cubicBezTo>
                <a:cubicBezTo>
                  <a:pt x="2515993" y="6512523"/>
                  <a:pt x="2537033" y="6516104"/>
                  <a:pt x="2560311" y="6520133"/>
                </a:cubicBezTo>
                <a:cubicBezTo>
                  <a:pt x="2570606" y="6515656"/>
                  <a:pt x="2584036" y="6510285"/>
                  <a:pt x="2597913" y="6504465"/>
                </a:cubicBezTo>
                <a:cubicBezTo>
                  <a:pt x="2590751" y="6499093"/>
                  <a:pt x="2584931" y="6494617"/>
                  <a:pt x="2575530" y="6487455"/>
                </a:cubicBezTo>
                <a:cubicBezTo>
                  <a:pt x="2605076" y="6478054"/>
                  <a:pt x="2626563" y="6467310"/>
                  <a:pt x="2649393" y="6495960"/>
                </a:cubicBezTo>
                <a:cubicBezTo>
                  <a:pt x="2656555" y="6504913"/>
                  <a:pt x="2695053" y="6504017"/>
                  <a:pt x="2700873" y="6495512"/>
                </a:cubicBezTo>
                <a:cubicBezTo>
                  <a:pt x="2725493" y="6459252"/>
                  <a:pt x="2738475" y="6485216"/>
                  <a:pt x="2755933" y="6504465"/>
                </a:cubicBezTo>
                <a:cubicBezTo>
                  <a:pt x="2740713" y="6509837"/>
                  <a:pt x="2725046" y="6514761"/>
                  <a:pt x="2708483" y="6520581"/>
                </a:cubicBezTo>
                <a:cubicBezTo>
                  <a:pt x="2715645" y="6527743"/>
                  <a:pt x="2721465" y="6533115"/>
                  <a:pt x="2726836" y="6538487"/>
                </a:cubicBezTo>
                <a:cubicBezTo>
                  <a:pt x="2718779" y="6547440"/>
                  <a:pt x="2712064" y="6554155"/>
                  <a:pt x="2704454" y="6562659"/>
                </a:cubicBezTo>
                <a:cubicBezTo>
                  <a:pt x="2743847" y="6607424"/>
                  <a:pt x="2788164" y="6574746"/>
                  <a:pt x="2832482" y="6580118"/>
                </a:cubicBezTo>
                <a:cubicBezTo>
                  <a:pt x="2827110" y="6568479"/>
                  <a:pt x="2825767" y="6562212"/>
                  <a:pt x="2821738" y="6557735"/>
                </a:cubicBezTo>
                <a:cubicBezTo>
                  <a:pt x="2792641" y="6525505"/>
                  <a:pt x="2793984" y="6513866"/>
                  <a:pt x="2835615" y="6508046"/>
                </a:cubicBezTo>
                <a:cubicBezTo>
                  <a:pt x="2855312" y="6504913"/>
                  <a:pt x="2877247" y="6523267"/>
                  <a:pt x="2898734" y="6524609"/>
                </a:cubicBezTo>
                <a:cubicBezTo>
                  <a:pt x="2916192" y="6525952"/>
                  <a:pt x="2943051" y="6521923"/>
                  <a:pt x="2951109" y="6510285"/>
                </a:cubicBezTo>
                <a:cubicBezTo>
                  <a:pt x="2965881" y="6487902"/>
                  <a:pt x="2937232" y="6484321"/>
                  <a:pt x="2924250" y="6478054"/>
                </a:cubicBezTo>
                <a:cubicBezTo>
                  <a:pt x="2912163" y="6472682"/>
                  <a:pt x="2897391" y="6474025"/>
                  <a:pt x="2883514" y="6472682"/>
                </a:cubicBezTo>
                <a:cubicBezTo>
                  <a:pt x="2875456" y="6457014"/>
                  <a:pt x="2862922" y="6438213"/>
                  <a:pt x="2849492" y="6437765"/>
                </a:cubicBezTo>
                <a:cubicBezTo>
                  <a:pt x="2823081" y="6436422"/>
                  <a:pt x="2796222" y="6445375"/>
                  <a:pt x="2768468" y="6450747"/>
                </a:cubicBezTo>
                <a:cubicBezTo>
                  <a:pt x="2773392" y="6465072"/>
                  <a:pt x="2776973" y="6474920"/>
                  <a:pt x="2779211" y="6481635"/>
                </a:cubicBezTo>
                <a:cubicBezTo>
                  <a:pt x="2749219" y="6474025"/>
                  <a:pt x="2719226" y="6469996"/>
                  <a:pt x="2692815" y="6457910"/>
                </a:cubicBezTo>
                <a:cubicBezTo>
                  <a:pt x="2666403" y="6445823"/>
                  <a:pt x="2640440" y="6428812"/>
                  <a:pt x="2619848" y="6408220"/>
                </a:cubicBezTo>
                <a:cubicBezTo>
                  <a:pt x="2603285" y="6391657"/>
                  <a:pt x="2563892" y="6375990"/>
                  <a:pt x="2549119" y="6393896"/>
                </a:cubicBezTo>
                <a:cubicBezTo>
                  <a:pt x="2524946" y="6422545"/>
                  <a:pt x="2502116" y="6398372"/>
                  <a:pt x="2493611" y="6388076"/>
                </a:cubicBezTo>
                <a:cubicBezTo>
                  <a:pt x="2470781" y="6362113"/>
                  <a:pt x="2446160" y="6359874"/>
                  <a:pt x="2412586" y="6365693"/>
                </a:cubicBezTo>
                <a:cubicBezTo>
                  <a:pt x="2422882" y="6325405"/>
                  <a:pt x="2399604" y="6327196"/>
                  <a:pt x="2370507" y="6328986"/>
                </a:cubicBezTo>
                <a:cubicBezTo>
                  <a:pt x="2341410" y="6330777"/>
                  <a:pt x="2308731" y="6335701"/>
                  <a:pt x="2288139" y="6302127"/>
                </a:cubicBezTo>
                <a:cubicBezTo>
                  <a:pt x="2284110" y="6294965"/>
                  <a:pt x="2266652" y="6296308"/>
                  <a:pt x="2255461" y="6292727"/>
                </a:cubicBezTo>
                <a:cubicBezTo>
                  <a:pt x="2238450" y="6287803"/>
                  <a:pt x="2210248" y="6286460"/>
                  <a:pt x="2207115" y="6276611"/>
                </a:cubicBezTo>
                <a:cubicBezTo>
                  <a:pt x="2196819" y="6246619"/>
                  <a:pt x="2179808" y="6246171"/>
                  <a:pt x="2155635" y="6251095"/>
                </a:cubicBezTo>
                <a:cubicBezTo>
                  <a:pt x="2149368" y="6252438"/>
                  <a:pt x="2141310" y="6249304"/>
                  <a:pt x="2135043" y="6246619"/>
                </a:cubicBezTo>
                <a:cubicBezTo>
                  <a:pt x="2087592" y="6224236"/>
                  <a:pt x="2040589" y="6201406"/>
                  <a:pt x="1993138" y="6178576"/>
                </a:cubicBezTo>
                <a:cubicBezTo>
                  <a:pt x="1955535" y="6160670"/>
                  <a:pt x="1915247" y="6147240"/>
                  <a:pt x="1880778" y="6124858"/>
                </a:cubicBezTo>
                <a:cubicBezTo>
                  <a:pt x="1810944" y="6080093"/>
                  <a:pt x="1744244" y="6030851"/>
                  <a:pt x="1676201" y="5982953"/>
                </a:cubicBezTo>
                <a:cubicBezTo>
                  <a:pt x="1662772" y="5973552"/>
                  <a:pt x="1643971" y="5964151"/>
                  <a:pt x="1639494" y="5951169"/>
                </a:cubicBezTo>
                <a:cubicBezTo>
                  <a:pt x="1635913" y="5939531"/>
                  <a:pt x="1648895" y="5922520"/>
                  <a:pt x="1654714" y="5907300"/>
                </a:cubicBezTo>
                <a:cubicBezTo>
                  <a:pt x="1630541" y="5903719"/>
                  <a:pt x="1594281" y="5939083"/>
                  <a:pt x="1583090" y="5888051"/>
                </a:cubicBezTo>
                <a:cubicBezTo>
                  <a:pt x="1571004" y="5887156"/>
                  <a:pt x="1559365" y="5885813"/>
                  <a:pt x="1546383" y="5884918"/>
                </a:cubicBezTo>
                <a:cubicBezTo>
                  <a:pt x="1549964" y="5870145"/>
                  <a:pt x="1552650" y="5858954"/>
                  <a:pt x="1556231" y="5844181"/>
                </a:cubicBezTo>
                <a:cubicBezTo>
                  <a:pt x="1517286" y="5855372"/>
                  <a:pt x="1490874" y="5845077"/>
                  <a:pt x="1458643" y="5826723"/>
                </a:cubicBezTo>
                <a:cubicBezTo>
                  <a:pt x="1406716" y="5796730"/>
                  <a:pt x="1384334" y="5735402"/>
                  <a:pt x="1326587" y="5714811"/>
                </a:cubicBezTo>
                <a:cubicBezTo>
                  <a:pt x="1325691" y="5714362"/>
                  <a:pt x="1325244" y="5712572"/>
                  <a:pt x="1324348" y="5712124"/>
                </a:cubicBezTo>
                <a:cubicBezTo>
                  <a:pt x="1309128" y="5699143"/>
                  <a:pt x="1294356" y="5685713"/>
                  <a:pt x="1279136" y="5673179"/>
                </a:cubicBezTo>
                <a:cubicBezTo>
                  <a:pt x="1262125" y="5659749"/>
                  <a:pt x="1243771" y="5648111"/>
                  <a:pt x="1228104" y="5632890"/>
                </a:cubicBezTo>
                <a:cubicBezTo>
                  <a:pt x="1216912" y="5622147"/>
                  <a:pt x="1210198" y="5607374"/>
                  <a:pt x="1200349" y="5593049"/>
                </a:cubicBezTo>
                <a:cubicBezTo>
                  <a:pt x="1210645" y="5586335"/>
                  <a:pt x="1219151" y="5580515"/>
                  <a:pt x="1238847" y="5567086"/>
                </a:cubicBezTo>
                <a:cubicBezTo>
                  <a:pt x="1214227" y="5558133"/>
                  <a:pt x="1198111" y="5554104"/>
                  <a:pt x="1184234" y="5546494"/>
                </a:cubicBezTo>
                <a:cubicBezTo>
                  <a:pt x="1151556" y="5529036"/>
                  <a:pt x="1103657" y="5531274"/>
                  <a:pt x="1095152" y="5482480"/>
                </a:cubicBezTo>
                <a:cubicBezTo>
                  <a:pt x="1092466" y="5467260"/>
                  <a:pt x="1098733" y="5450249"/>
                  <a:pt x="1101866" y="5429657"/>
                </a:cubicBezTo>
                <a:cubicBezTo>
                  <a:pt x="1071874" y="5433238"/>
                  <a:pt x="1046358" y="5431000"/>
                  <a:pt x="1035614" y="5392502"/>
                </a:cubicBezTo>
                <a:cubicBezTo>
                  <a:pt x="1030690" y="5375044"/>
                  <a:pt x="999802" y="5366986"/>
                  <a:pt x="986373" y="5349976"/>
                </a:cubicBezTo>
                <a:cubicBezTo>
                  <a:pt x="961304" y="5318640"/>
                  <a:pt x="937579" y="5285514"/>
                  <a:pt x="919225" y="5249702"/>
                </a:cubicBezTo>
                <a:cubicBezTo>
                  <a:pt x="912510" y="5236272"/>
                  <a:pt x="922806" y="5214337"/>
                  <a:pt x="925045" y="5195536"/>
                </a:cubicBezTo>
                <a:cubicBezTo>
                  <a:pt x="852973" y="5167334"/>
                  <a:pt x="848496" y="5159276"/>
                  <a:pt x="887442" y="5119436"/>
                </a:cubicBezTo>
                <a:cubicBezTo>
                  <a:pt x="875355" y="5110930"/>
                  <a:pt x="861478" y="5093919"/>
                  <a:pt x="852525" y="5096605"/>
                </a:cubicBezTo>
                <a:cubicBezTo>
                  <a:pt x="809551" y="5107349"/>
                  <a:pt x="810894" y="5076013"/>
                  <a:pt x="805074" y="5051393"/>
                </a:cubicBezTo>
                <a:cubicBezTo>
                  <a:pt x="754042" y="5040201"/>
                  <a:pt x="746432" y="5024086"/>
                  <a:pt x="777320" y="4979769"/>
                </a:cubicBezTo>
                <a:cubicBezTo>
                  <a:pt x="754490" y="4977978"/>
                  <a:pt x="734793" y="4976188"/>
                  <a:pt x="720021" y="4975292"/>
                </a:cubicBezTo>
                <a:cubicBezTo>
                  <a:pt x="708382" y="4952462"/>
                  <a:pt x="692714" y="4933661"/>
                  <a:pt x="690924" y="4913517"/>
                </a:cubicBezTo>
                <a:cubicBezTo>
                  <a:pt x="689133" y="4889344"/>
                  <a:pt x="678389" y="4889344"/>
                  <a:pt x="663169" y="4888000"/>
                </a:cubicBezTo>
                <a:close/>
                <a:moveTo>
                  <a:pt x="1988214" y="599960"/>
                </a:moveTo>
                <a:cubicBezTo>
                  <a:pt x="1970755" y="606227"/>
                  <a:pt x="1956430" y="606674"/>
                  <a:pt x="1951506" y="613837"/>
                </a:cubicBezTo>
                <a:cubicBezTo>
                  <a:pt x="1932705" y="642039"/>
                  <a:pt x="1903160" y="636219"/>
                  <a:pt x="1877196" y="642486"/>
                </a:cubicBezTo>
                <a:cubicBezTo>
                  <a:pt x="1857500" y="647411"/>
                  <a:pt x="1839146" y="659497"/>
                  <a:pt x="1820792" y="668898"/>
                </a:cubicBezTo>
                <a:cubicBezTo>
                  <a:pt x="1799305" y="679641"/>
                  <a:pt x="1778266" y="692176"/>
                  <a:pt x="1756331" y="702024"/>
                </a:cubicBezTo>
                <a:cubicBezTo>
                  <a:pt x="1730367" y="713215"/>
                  <a:pt x="1709327" y="724854"/>
                  <a:pt x="1703956" y="757085"/>
                </a:cubicBezTo>
                <a:cubicBezTo>
                  <a:pt x="1701270" y="773648"/>
                  <a:pt x="1686945" y="788420"/>
                  <a:pt x="1677992" y="804088"/>
                </a:cubicBezTo>
                <a:cubicBezTo>
                  <a:pt x="1673068" y="813041"/>
                  <a:pt x="1668591" y="821994"/>
                  <a:pt x="1663667" y="830947"/>
                </a:cubicBezTo>
                <a:cubicBezTo>
                  <a:pt x="1673068" y="833185"/>
                  <a:pt x="1682468" y="835424"/>
                  <a:pt x="1691869" y="837214"/>
                </a:cubicBezTo>
                <a:cubicBezTo>
                  <a:pt x="1699032" y="838557"/>
                  <a:pt x="1706642" y="838557"/>
                  <a:pt x="1713804" y="839453"/>
                </a:cubicBezTo>
                <a:cubicBezTo>
                  <a:pt x="1729472" y="840795"/>
                  <a:pt x="1745587" y="842138"/>
                  <a:pt x="1761255" y="843929"/>
                </a:cubicBezTo>
                <a:cubicBezTo>
                  <a:pt x="1756778" y="863178"/>
                  <a:pt x="1752302" y="881979"/>
                  <a:pt x="1747378" y="901228"/>
                </a:cubicBezTo>
                <a:cubicBezTo>
                  <a:pt x="1746483" y="905257"/>
                  <a:pt x="1742901" y="908391"/>
                  <a:pt x="1734844" y="920477"/>
                </a:cubicBezTo>
                <a:cubicBezTo>
                  <a:pt x="1789009" y="917791"/>
                  <a:pt x="1785876" y="856911"/>
                  <a:pt x="1836013" y="857359"/>
                </a:cubicBezTo>
                <a:cubicBezTo>
                  <a:pt x="1810049" y="839900"/>
                  <a:pt x="1795276" y="829604"/>
                  <a:pt x="1776475" y="817070"/>
                </a:cubicBezTo>
                <a:cubicBezTo>
                  <a:pt x="1807811" y="800059"/>
                  <a:pt x="1831536" y="779915"/>
                  <a:pt x="1858395" y="773648"/>
                </a:cubicBezTo>
                <a:cubicBezTo>
                  <a:pt x="1898236" y="764247"/>
                  <a:pt x="1905398" y="740969"/>
                  <a:pt x="1898684" y="703815"/>
                </a:cubicBezTo>
                <a:cubicBezTo>
                  <a:pt x="1962697" y="699786"/>
                  <a:pt x="1974336" y="653678"/>
                  <a:pt x="1988214" y="599960"/>
                </a:cubicBezTo>
                <a:close/>
                <a:moveTo>
                  <a:pt x="3409950" y="6642341"/>
                </a:moveTo>
                <a:cubicBezTo>
                  <a:pt x="3383091" y="6632493"/>
                  <a:pt x="3352203" y="6630255"/>
                  <a:pt x="3340565" y="6614587"/>
                </a:cubicBezTo>
                <a:cubicBezTo>
                  <a:pt x="3319077" y="6585490"/>
                  <a:pt x="3294009" y="6603844"/>
                  <a:pt x="3272074" y="6598024"/>
                </a:cubicBezTo>
                <a:cubicBezTo>
                  <a:pt x="3265359" y="6596233"/>
                  <a:pt x="3259540" y="6589967"/>
                  <a:pt x="3252825" y="6589518"/>
                </a:cubicBezTo>
                <a:cubicBezTo>
                  <a:pt x="3214775" y="6587728"/>
                  <a:pt x="3182544" y="6554602"/>
                  <a:pt x="3141808" y="6570717"/>
                </a:cubicBezTo>
                <a:cubicBezTo>
                  <a:pt x="3115844" y="6581014"/>
                  <a:pt x="3090328" y="6591309"/>
                  <a:pt x="3064364" y="6600710"/>
                </a:cubicBezTo>
                <a:cubicBezTo>
                  <a:pt x="3044220" y="6608320"/>
                  <a:pt x="3023181" y="6614139"/>
                  <a:pt x="3002589" y="6620854"/>
                </a:cubicBezTo>
                <a:cubicBezTo>
                  <a:pt x="3020942" y="6627569"/>
                  <a:pt x="3036610" y="6636970"/>
                  <a:pt x="3053173" y="6637865"/>
                </a:cubicBezTo>
                <a:cubicBezTo>
                  <a:pt x="3071527" y="6638760"/>
                  <a:pt x="3090328" y="6631598"/>
                  <a:pt x="3108682" y="6628017"/>
                </a:cubicBezTo>
                <a:cubicBezTo>
                  <a:pt x="3110920" y="6627569"/>
                  <a:pt x="3114054" y="6627569"/>
                  <a:pt x="3115844" y="6628912"/>
                </a:cubicBezTo>
                <a:cubicBezTo>
                  <a:pt x="3150761" y="6656218"/>
                  <a:pt x="3183439" y="6648161"/>
                  <a:pt x="3218804" y="6628017"/>
                </a:cubicBezTo>
                <a:cubicBezTo>
                  <a:pt x="3227757" y="6623092"/>
                  <a:pt x="3245663" y="6632045"/>
                  <a:pt x="3258645" y="6636970"/>
                </a:cubicBezTo>
                <a:cubicBezTo>
                  <a:pt x="3276551" y="6643685"/>
                  <a:pt x="3292666" y="6654876"/>
                  <a:pt x="3310572" y="6661142"/>
                </a:cubicBezTo>
                <a:cubicBezTo>
                  <a:pt x="3325792" y="6666515"/>
                  <a:pt x="3342803" y="6667410"/>
                  <a:pt x="3359366" y="6670095"/>
                </a:cubicBezTo>
                <a:cubicBezTo>
                  <a:pt x="3358918" y="6672782"/>
                  <a:pt x="3358471" y="6675468"/>
                  <a:pt x="3358023" y="6678153"/>
                </a:cubicBezTo>
                <a:cubicBezTo>
                  <a:pt x="3373691" y="6666962"/>
                  <a:pt x="3389358" y="6656218"/>
                  <a:pt x="3409950" y="6642341"/>
                </a:cubicBezTo>
                <a:close/>
                <a:moveTo>
                  <a:pt x="559762" y="4650298"/>
                </a:moveTo>
                <a:cubicBezTo>
                  <a:pt x="539618" y="4619410"/>
                  <a:pt x="522607" y="4592999"/>
                  <a:pt x="502463" y="4562111"/>
                </a:cubicBezTo>
                <a:cubicBezTo>
                  <a:pt x="483662" y="4598819"/>
                  <a:pt x="470232" y="4625678"/>
                  <a:pt x="457698" y="4650298"/>
                </a:cubicBezTo>
                <a:cubicBezTo>
                  <a:pt x="490824" y="4650298"/>
                  <a:pt x="519474" y="4650298"/>
                  <a:pt x="559762" y="4650298"/>
                </a:cubicBezTo>
                <a:close/>
                <a:moveTo>
                  <a:pt x="3968170" y="305406"/>
                </a:moveTo>
                <a:cubicBezTo>
                  <a:pt x="4006668" y="302272"/>
                  <a:pt x="4039794" y="299586"/>
                  <a:pt x="4072473" y="296453"/>
                </a:cubicBezTo>
                <a:cubicBezTo>
                  <a:pt x="4061729" y="257507"/>
                  <a:pt x="4029050" y="264670"/>
                  <a:pt x="4003982" y="267356"/>
                </a:cubicBezTo>
                <a:cubicBezTo>
                  <a:pt x="3987867" y="269594"/>
                  <a:pt x="3962350" y="278995"/>
                  <a:pt x="3968170" y="305406"/>
                </a:cubicBezTo>
                <a:close/>
                <a:moveTo>
                  <a:pt x="3890279" y="237811"/>
                </a:moveTo>
                <a:cubicBezTo>
                  <a:pt x="3889831" y="235125"/>
                  <a:pt x="3889384" y="232439"/>
                  <a:pt x="3888936" y="229753"/>
                </a:cubicBezTo>
                <a:cubicBezTo>
                  <a:pt x="3865658" y="231991"/>
                  <a:pt x="3841933" y="233782"/>
                  <a:pt x="3818655" y="236020"/>
                </a:cubicBezTo>
                <a:cubicBezTo>
                  <a:pt x="3819102" y="240049"/>
                  <a:pt x="3819550" y="244525"/>
                  <a:pt x="3819998" y="248554"/>
                </a:cubicBezTo>
                <a:cubicBezTo>
                  <a:pt x="3829846" y="245868"/>
                  <a:pt x="3839694" y="243630"/>
                  <a:pt x="3848647" y="241392"/>
                </a:cubicBezTo>
                <a:cubicBezTo>
                  <a:pt x="3857153" y="254821"/>
                  <a:pt x="3864315" y="266013"/>
                  <a:pt x="3870135" y="275413"/>
                </a:cubicBezTo>
                <a:cubicBezTo>
                  <a:pt x="3890279" y="274070"/>
                  <a:pt x="3907290" y="272727"/>
                  <a:pt x="3924300" y="271384"/>
                </a:cubicBezTo>
                <a:cubicBezTo>
                  <a:pt x="3924748" y="268251"/>
                  <a:pt x="3925196" y="265117"/>
                  <a:pt x="3925643" y="261984"/>
                </a:cubicBezTo>
                <a:cubicBezTo>
                  <a:pt x="3908632" y="258403"/>
                  <a:pt x="3892070" y="254374"/>
                  <a:pt x="3870582" y="249897"/>
                </a:cubicBezTo>
                <a:cubicBezTo>
                  <a:pt x="3879088" y="244525"/>
                  <a:pt x="3884460" y="241392"/>
                  <a:pt x="3890279" y="237811"/>
                </a:cubicBezTo>
                <a:close/>
                <a:moveTo>
                  <a:pt x="3888936" y="159024"/>
                </a:moveTo>
                <a:cubicBezTo>
                  <a:pt x="3910423" y="174692"/>
                  <a:pt x="3922957" y="190360"/>
                  <a:pt x="3936835" y="191255"/>
                </a:cubicBezTo>
                <a:cubicBezTo>
                  <a:pt x="3946683" y="192150"/>
                  <a:pt x="3957874" y="172454"/>
                  <a:pt x="3968170" y="161710"/>
                </a:cubicBezTo>
                <a:cubicBezTo>
                  <a:pt x="3965932" y="158129"/>
                  <a:pt x="3963694" y="154548"/>
                  <a:pt x="3961455" y="150519"/>
                </a:cubicBezTo>
                <a:cubicBezTo>
                  <a:pt x="3941311" y="153205"/>
                  <a:pt x="3921167" y="155443"/>
                  <a:pt x="3888936" y="159024"/>
                </a:cubicBezTo>
                <a:close/>
                <a:moveTo>
                  <a:pt x="6440541" y="3442090"/>
                </a:moveTo>
                <a:cubicBezTo>
                  <a:pt x="6497393" y="3429109"/>
                  <a:pt x="6498736" y="3424632"/>
                  <a:pt x="6475011" y="3365095"/>
                </a:cubicBezTo>
                <a:cubicBezTo>
                  <a:pt x="6463820" y="3390163"/>
                  <a:pt x="6453971" y="3412098"/>
                  <a:pt x="6440541" y="3442090"/>
                </a:cubicBezTo>
                <a:close/>
                <a:moveTo>
                  <a:pt x="2942604" y="6614139"/>
                </a:moveTo>
                <a:cubicBezTo>
                  <a:pt x="2943499" y="6608768"/>
                  <a:pt x="2944842" y="6603396"/>
                  <a:pt x="2945737" y="6598024"/>
                </a:cubicBezTo>
                <a:cubicBezTo>
                  <a:pt x="2927384" y="6567136"/>
                  <a:pt x="2905449" y="6579223"/>
                  <a:pt x="2883962" y="6594443"/>
                </a:cubicBezTo>
                <a:cubicBezTo>
                  <a:pt x="2883514" y="6598920"/>
                  <a:pt x="2883066" y="6602948"/>
                  <a:pt x="2882619" y="6607424"/>
                </a:cubicBezTo>
                <a:cubicBezTo>
                  <a:pt x="2902763" y="6609663"/>
                  <a:pt x="2922459" y="6611901"/>
                  <a:pt x="2942604" y="6614139"/>
                </a:cubicBezTo>
                <a:close/>
                <a:moveTo>
                  <a:pt x="3935044" y="261984"/>
                </a:moveTo>
                <a:cubicBezTo>
                  <a:pt x="3936835" y="264222"/>
                  <a:pt x="3939073" y="266460"/>
                  <a:pt x="3940863" y="268251"/>
                </a:cubicBezTo>
                <a:cubicBezTo>
                  <a:pt x="3955636" y="265117"/>
                  <a:pt x="3969961" y="261984"/>
                  <a:pt x="3986524" y="258403"/>
                </a:cubicBezTo>
                <a:cubicBezTo>
                  <a:pt x="3987419" y="247659"/>
                  <a:pt x="3987867" y="236915"/>
                  <a:pt x="3989209" y="217666"/>
                </a:cubicBezTo>
                <a:cubicBezTo>
                  <a:pt x="3966827" y="235572"/>
                  <a:pt x="3951159" y="249002"/>
                  <a:pt x="3935044" y="261984"/>
                </a:cubicBezTo>
                <a:close/>
                <a:moveTo>
                  <a:pt x="4024126" y="420900"/>
                </a:moveTo>
                <a:cubicBezTo>
                  <a:pt x="4001296" y="410604"/>
                  <a:pt x="3990553" y="401651"/>
                  <a:pt x="3979809" y="401651"/>
                </a:cubicBezTo>
                <a:cubicBezTo>
                  <a:pt x="3948473" y="401651"/>
                  <a:pt x="3952055" y="422690"/>
                  <a:pt x="3969065" y="433881"/>
                </a:cubicBezTo>
                <a:cubicBezTo>
                  <a:pt x="3978466" y="439701"/>
                  <a:pt x="3999506" y="427167"/>
                  <a:pt x="4024126" y="420900"/>
                </a:cubicBezTo>
                <a:close/>
              </a:path>
            </a:pathLst>
          </a:custGeom>
          <a:solidFill>
            <a:schemeClr val="accent1">
              <a:alpha val="20000"/>
            </a:schemeClr>
          </a:solidFill>
          <a:ln w="3489" cap="flat">
            <a:noFill/>
            <a:miter/>
          </a:ln>
        </p:spPr>
        <p:txBody>
          <a:bodyPr vert="horz" wrap="square" lIns="67199" tIns="33599" rIns="67199" bIns="33599" rtlCol="0" anchor="ctr"/>
          <a:lstStyle/>
          <a:p>
            <a:pPr algn="l">
              <a:lnSpc>
                <a:spcPct val="110000"/>
              </a:lnSpc>
            </a:pPr>
            <a:endParaRPr kumimoji="1" lang="zh-CN" altLang="en-US" sz="100"/>
          </a:p>
        </p:txBody>
      </p:sp>
      <p:sp>
        <p:nvSpPr>
          <p:cNvPr id="14" name="标题 1"/>
          <p:cNvSpPr txBox="1"/>
          <p:nvPr/>
        </p:nvSpPr>
        <p:spPr>
          <a:xfrm>
            <a:off x="550137" y="1295802"/>
            <a:ext cx="311901" cy="282775"/>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67199" tIns="33599" rIns="67199" bIns="33599" rtlCol="0" anchor="ctr"/>
          <a:lstStyle/>
          <a:p>
            <a:pPr algn="l">
              <a:lnSpc>
                <a:spcPct val="110000"/>
              </a:lnSpc>
            </a:pPr>
            <a:endParaRPr kumimoji="1" lang="zh-CN" altLang="en-US" sz="100"/>
          </a:p>
        </p:txBody>
      </p:sp>
      <p:sp>
        <p:nvSpPr>
          <p:cNvPr id="15" name="标题 1"/>
          <p:cNvSpPr txBox="1"/>
          <p:nvPr/>
        </p:nvSpPr>
        <p:spPr>
          <a:xfrm>
            <a:off x="1057235" y="2592116"/>
            <a:ext cx="328915" cy="375630"/>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67199" tIns="33599" rIns="67199" bIns="33599" rtlCol="0" anchor="ctr"/>
          <a:lstStyle/>
          <a:p>
            <a:pPr algn="l">
              <a:lnSpc>
                <a:spcPct val="110000"/>
              </a:lnSpc>
            </a:pPr>
            <a:endParaRPr kumimoji="1" lang="zh-CN" altLang="en-US" sz="100"/>
          </a:p>
        </p:txBody>
      </p:sp>
      <p:sp>
        <p:nvSpPr>
          <p:cNvPr id="16" name="标题 1"/>
          <p:cNvSpPr txBox="1"/>
          <p:nvPr/>
        </p:nvSpPr>
        <p:spPr>
          <a:xfrm>
            <a:off x="697716" y="4176524"/>
            <a:ext cx="299952" cy="311901"/>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67199" tIns="33599" rIns="67199" bIns="33599" rtlCol="0" anchor="ctr"/>
          <a:lstStyle/>
          <a:p>
            <a:pPr algn="l">
              <a:lnSpc>
                <a:spcPct val="110000"/>
              </a:lnSpc>
            </a:pPr>
            <a:endParaRPr kumimoji="1" lang="zh-CN" altLang="en-US" sz="100"/>
          </a:p>
        </p:txBody>
      </p:sp>
      <p:sp>
        <p:nvSpPr>
          <p:cNvPr id="17" name="标题 1"/>
          <p:cNvSpPr txBox="1"/>
          <p:nvPr/>
        </p:nvSpPr>
        <p:spPr>
          <a:xfrm>
            <a:off x="20567" y="261384"/>
            <a:ext cx="529133" cy="423307"/>
          </a:xfrm>
          <a:prstGeom prst="triangle">
            <a:avLst/>
          </a:prstGeom>
          <a:solidFill>
            <a:schemeClr val="accent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8" name="标题 1"/>
          <p:cNvSpPr txBox="1"/>
          <p:nvPr/>
        </p:nvSpPr>
        <p:spPr>
          <a:xfrm>
            <a:off x="361854" y="261384"/>
            <a:ext cx="5526478" cy="423307"/>
          </a:xfrm>
          <a:custGeom>
            <a:avLst/>
            <a:gdLst>
              <a:gd name="connsiteX0" fmla="*/ 367854 w 7519965"/>
              <a:gd name="connsiteY0" fmla="*/ 503515 h 510950"/>
              <a:gd name="connsiteX1" fmla="*/ 0 w 7519965"/>
              <a:gd name="connsiteY1" fmla="*/ 0 h 510950"/>
              <a:gd name="connsiteX2" fmla="*/ 7519965 w 7519965"/>
              <a:gd name="connsiteY2" fmla="*/ 0 h 510950"/>
              <a:gd name="connsiteX3" fmla="*/ 7300522 w 7519965"/>
              <a:gd name="connsiteY3" fmla="*/ 510950 h 510950"/>
              <a:gd name="connsiteX4" fmla="*/ 367854 w 7519965"/>
              <a:gd name="connsiteY4" fmla="*/ 503515 h 510950"/>
            </a:gdLst>
            <a:ahLst/>
            <a:cxnLst/>
            <a:rect l="l" t="t" r="r" b="b"/>
            <a:pathLst>
              <a:path w="7519965" h="510950">
                <a:moveTo>
                  <a:pt x="367854" y="503515"/>
                </a:moveTo>
                <a:lnTo>
                  <a:pt x="0" y="0"/>
                </a:lnTo>
                <a:lnTo>
                  <a:pt x="7519965" y="0"/>
                </a:lnTo>
                <a:lnTo>
                  <a:pt x="7300522" y="510950"/>
                </a:lnTo>
                <a:lnTo>
                  <a:pt x="367854" y="503515"/>
                </a:lnTo>
                <a:close/>
              </a:path>
            </a:pathLst>
          </a:custGeom>
          <a:gradFill>
            <a:gsLst>
              <a:gs pos="0">
                <a:schemeClr val="accent1">
                  <a:lumMod val="20000"/>
                  <a:lumOff val="80000"/>
                </a:schemeClr>
              </a:gs>
              <a:gs pos="94000">
                <a:schemeClr val="bg1"/>
              </a:gs>
            </a:gsLst>
            <a:lin ang="0" scaled="0"/>
          </a:gra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9" name="标题 1"/>
          <p:cNvSpPr txBox="1"/>
          <p:nvPr/>
        </p:nvSpPr>
        <p:spPr>
          <a:xfrm>
            <a:off x="698028" y="301069"/>
            <a:ext cx="7744155" cy="343937"/>
          </a:xfrm>
          <a:prstGeom prst="rect">
            <a:avLst/>
          </a:prstGeom>
          <a:noFill/>
          <a:ln>
            <a:noFill/>
          </a:ln>
        </p:spPr>
        <p:txBody>
          <a:bodyPr vert="horz" wrap="square" lIns="0" tIns="0" rIns="0" bIns="0" rtlCol="0" anchor="ctr"/>
          <a:lstStyle/>
          <a:p>
            <a:pPr algn="l">
              <a:lnSpc>
                <a:spcPct val="110000"/>
              </a:lnSpc>
            </a:pPr>
            <a:r>
              <a:rPr kumimoji="1" lang="en-US" altLang="zh-CN" sz="206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数据来源与清洗过程</a:t>
            </a:r>
            <a:endParaRPr kumimoji="1" lang="zh-CN" altLang="en-US" sz="10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0567" y="0"/>
            <a:ext cx="8959991" cy="5039995"/>
          </a:xfrm>
          <a:prstGeom prst="rect">
            <a:avLst/>
          </a:prstGeom>
          <a:solidFill>
            <a:schemeClr val="bg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9" name="标题 1"/>
          <p:cNvSpPr txBox="1"/>
          <p:nvPr/>
        </p:nvSpPr>
        <p:spPr>
          <a:xfrm>
            <a:off x="571233" y="1181639"/>
            <a:ext cx="396850" cy="39685"/>
          </a:xfrm>
          <a:prstGeom prst="rect">
            <a:avLst/>
          </a:prstGeom>
          <a:gradFill>
            <a:gsLst>
              <a:gs pos="6000">
                <a:schemeClr val="accent1">
                  <a:alpha val="100000"/>
                </a:schemeClr>
              </a:gs>
              <a:gs pos="100000">
                <a:schemeClr val="accent1">
                  <a:lumMod val="40000"/>
                  <a:lumOff val="60000"/>
                  <a:alpha val="100000"/>
                </a:schemeClr>
              </a:gs>
            </a:gsLst>
            <a:lin ang="0" scaled="0"/>
          </a:gradFill>
          <a:ln cap="flat">
            <a:noFill/>
            <a:prstDash val="solid"/>
            <a:miter/>
          </a:ln>
          <a:effectLst/>
        </p:spPr>
        <p:txBody>
          <a:bodyPr vert="horz" wrap="square" lIns="67199" tIns="33599" rIns="67199" bIns="33599" rtlCol="0" anchor="ctr"/>
          <a:lstStyle/>
          <a:p>
            <a:pPr algn="l">
              <a:lnSpc>
                <a:spcPct val="100000"/>
              </a:lnSpc>
            </a:pPr>
            <a:endParaRPr kumimoji="1" lang="zh-CN" altLang="en-US" sz="100"/>
          </a:p>
        </p:txBody>
      </p:sp>
      <p:sp>
        <p:nvSpPr>
          <p:cNvPr id="21" name="标题 1"/>
          <p:cNvSpPr txBox="1"/>
          <p:nvPr/>
        </p:nvSpPr>
        <p:spPr>
          <a:xfrm>
            <a:off x="20567" y="261384"/>
            <a:ext cx="529133" cy="423307"/>
          </a:xfrm>
          <a:prstGeom prst="triangle">
            <a:avLst/>
          </a:prstGeom>
          <a:solidFill>
            <a:schemeClr val="accent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22" name="标题 1"/>
          <p:cNvSpPr txBox="1"/>
          <p:nvPr/>
        </p:nvSpPr>
        <p:spPr>
          <a:xfrm>
            <a:off x="361854" y="261384"/>
            <a:ext cx="5526478" cy="423307"/>
          </a:xfrm>
          <a:custGeom>
            <a:avLst/>
            <a:gdLst>
              <a:gd name="connsiteX0" fmla="*/ 367854 w 7519965"/>
              <a:gd name="connsiteY0" fmla="*/ 503515 h 510950"/>
              <a:gd name="connsiteX1" fmla="*/ 0 w 7519965"/>
              <a:gd name="connsiteY1" fmla="*/ 0 h 510950"/>
              <a:gd name="connsiteX2" fmla="*/ 7519965 w 7519965"/>
              <a:gd name="connsiteY2" fmla="*/ 0 h 510950"/>
              <a:gd name="connsiteX3" fmla="*/ 7300522 w 7519965"/>
              <a:gd name="connsiteY3" fmla="*/ 510950 h 510950"/>
              <a:gd name="connsiteX4" fmla="*/ 367854 w 7519965"/>
              <a:gd name="connsiteY4" fmla="*/ 503515 h 510950"/>
            </a:gdLst>
            <a:ahLst/>
            <a:cxnLst/>
            <a:rect l="l" t="t" r="r" b="b"/>
            <a:pathLst>
              <a:path w="7519965" h="510950">
                <a:moveTo>
                  <a:pt x="367854" y="503515"/>
                </a:moveTo>
                <a:lnTo>
                  <a:pt x="0" y="0"/>
                </a:lnTo>
                <a:lnTo>
                  <a:pt x="7519965" y="0"/>
                </a:lnTo>
                <a:lnTo>
                  <a:pt x="7300522" y="510950"/>
                </a:lnTo>
                <a:lnTo>
                  <a:pt x="367854" y="503515"/>
                </a:lnTo>
                <a:close/>
              </a:path>
            </a:pathLst>
          </a:custGeom>
          <a:gradFill>
            <a:gsLst>
              <a:gs pos="0">
                <a:schemeClr val="accent1">
                  <a:lumMod val="20000"/>
                  <a:lumOff val="80000"/>
                </a:schemeClr>
              </a:gs>
              <a:gs pos="94000">
                <a:schemeClr val="bg1"/>
              </a:gs>
            </a:gsLst>
            <a:lin ang="0" scaled="0"/>
          </a:gra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23" name="标题 1"/>
          <p:cNvSpPr txBox="1"/>
          <p:nvPr/>
        </p:nvSpPr>
        <p:spPr>
          <a:xfrm>
            <a:off x="698028" y="301069"/>
            <a:ext cx="7744155" cy="343937"/>
          </a:xfrm>
          <a:prstGeom prst="rect">
            <a:avLst/>
          </a:prstGeom>
          <a:noFill/>
          <a:ln>
            <a:noFill/>
          </a:ln>
        </p:spPr>
        <p:txBody>
          <a:bodyPr vert="horz" wrap="square" lIns="0" tIns="0" rIns="0" bIns="0" rtlCol="0" anchor="ctr"/>
          <a:lstStyle/>
          <a:p>
            <a:pPr algn="l">
              <a:lnSpc>
                <a:spcPct val="110000"/>
              </a:lnSpc>
            </a:pPr>
            <a:r>
              <a:rPr kumimoji="1" lang="en-US" altLang="zh-CN" sz="206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数据量展示</a:t>
            </a:r>
            <a:endParaRPr kumimoji="1" lang="zh-CN" altLang="en-US" sz="100"/>
          </a:p>
        </p:txBody>
      </p:sp>
      <p:graphicFrame>
        <p:nvGraphicFramePr>
          <p:cNvPr id="24" name="表格 23"/>
          <p:cNvGraphicFramePr/>
          <p:nvPr>
            <p:custDataLst>
              <p:tags r:id="rId1"/>
            </p:custDataLst>
          </p:nvPr>
        </p:nvGraphicFramePr>
        <p:xfrm>
          <a:off x="584200" y="1300480"/>
          <a:ext cx="6264910" cy="751205"/>
        </p:xfrm>
        <a:graphic>
          <a:graphicData uri="http://schemas.openxmlformats.org/drawingml/2006/table">
            <a:tbl>
              <a:tblPr firstRow="1" bandRow="1">
                <a:tableStyleId>{5C22544A-7EE6-4342-B048-85BDC9FD1C3A}</a:tableStyleId>
              </a:tblPr>
              <a:tblGrid>
                <a:gridCol w="1377950"/>
                <a:gridCol w="1381125"/>
                <a:gridCol w="1234440"/>
                <a:gridCol w="1121410"/>
                <a:gridCol w="1149985"/>
              </a:tblGrid>
              <a:tr h="470535">
                <a:tc>
                  <a:txBody>
                    <a:bodyPr/>
                    <a:p>
                      <a:pPr>
                        <a:buNone/>
                      </a:pPr>
                      <a:r>
                        <a:rPr lang="zh-CN" altLang="en-US" sz="975"/>
                        <a:t>初始日志数据</a:t>
                      </a:r>
                      <a:endParaRPr lang="zh-CN" altLang="en-US" sz="975"/>
                    </a:p>
                  </a:txBody>
                  <a:tcPr marL="67199" marR="67199" marT="33599" marB="33599"/>
                </a:tc>
                <a:tc>
                  <a:txBody>
                    <a:bodyPr/>
                    <a:p>
                      <a:pPr>
                        <a:buNone/>
                      </a:pPr>
                      <a:r>
                        <a:rPr lang="zh-CN" altLang="en-US" sz="975"/>
                        <a:t>初始仓库数据</a:t>
                      </a:r>
                      <a:endParaRPr lang="zh-CN" altLang="en-US" sz="975"/>
                    </a:p>
                  </a:txBody>
                  <a:tcPr marL="67199" marR="67199" marT="33599" marB="33599"/>
                </a:tc>
                <a:tc>
                  <a:txBody>
                    <a:bodyPr/>
                    <a:p>
                      <a:pPr>
                        <a:buNone/>
                      </a:pPr>
                      <a:r>
                        <a:rPr lang="zh-CN" altLang="en-US" sz="975"/>
                        <a:t>清洗非空数据</a:t>
                      </a:r>
                      <a:endParaRPr lang="zh-CN" altLang="en-US" sz="975"/>
                    </a:p>
                  </a:txBody>
                  <a:tcPr marL="67199" marR="67199" marT="33599" marB="33599"/>
                </a:tc>
                <a:tc>
                  <a:txBody>
                    <a:bodyPr/>
                    <a:p>
                      <a:pPr>
                        <a:buNone/>
                      </a:pPr>
                      <a:r>
                        <a:rPr lang="zh-CN" altLang="en-US" sz="975"/>
                        <a:t>类型清洗</a:t>
                      </a:r>
                      <a:endParaRPr lang="zh-CN" altLang="en-US" sz="975"/>
                    </a:p>
                  </a:txBody>
                  <a:tcPr marL="67199" marR="67199" marT="33599" marB="33599"/>
                </a:tc>
                <a:tc>
                  <a:txBody>
                    <a:bodyPr/>
                    <a:p>
                      <a:pPr>
                        <a:buNone/>
                      </a:pPr>
                      <a:r>
                        <a:rPr lang="zh-CN" altLang="en-US" sz="975"/>
                        <a:t>最终数据</a:t>
                      </a:r>
                      <a:endParaRPr lang="zh-CN" altLang="en-US" sz="975"/>
                    </a:p>
                  </a:txBody>
                  <a:tcPr marL="67199" marR="67199" marT="33599" marB="33599"/>
                </a:tc>
              </a:tr>
              <a:tr h="268605">
                <a:tc>
                  <a:txBody>
                    <a:bodyPr/>
                    <a:p>
                      <a:pPr>
                        <a:buNone/>
                      </a:pPr>
                      <a:r>
                        <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  70G</a:t>
                      </a:r>
                      <a:endPar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endParaRPr>
                    </a:p>
                  </a:txBody>
                  <a:tcPr marL="67199" marR="67199" marT="33599" marB="33599"/>
                </a:tc>
                <a:tc>
                  <a:txBody>
                    <a:bodyPr/>
                    <a:p>
                      <a:pPr>
                        <a:buNone/>
                      </a:pPr>
                      <a:r>
                        <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500w</a:t>
                      </a:r>
                      <a:endParaRPr lang="en-US" altLang="zh-CN" sz="975"/>
                    </a:p>
                  </a:txBody>
                  <a:tcPr marL="67199" marR="67199" marT="33599" marB="33599"/>
                </a:tc>
                <a:tc>
                  <a:txBody>
                    <a:bodyPr/>
                    <a:p>
                      <a:pPr algn="l">
                        <a:buClrTx/>
                        <a:buSzTx/>
                        <a:buFontTx/>
                        <a:buNone/>
                      </a:pPr>
                      <a:r>
                        <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500000</a:t>
                      </a:r>
                      <a:endPar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a:txBody>
                  <a:tcPr marL="67199" marR="67199" marT="33599" marB="33599"/>
                </a:tc>
                <a:tc>
                  <a:txBody>
                    <a:bodyPr/>
                    <a:p>
                      <a:pPr>
                        <a:buNone/>
                      </a:pPr>
                      <a:r>
                        <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400000</a:t>
                      </a:r>
                      <a:endParaRPr lang="en-US" altLang="zh-CN" sz="975"/>
                    </a:p>
                  </a:txBody>
                  <a:tcPr marL="67199" marR="67199" marT="33599" marB="33599"/>
                </a:tc>
                <a:tc>
                  <a:txBody>
                    <a:bodyPr/>
                    <a:p>
                      <a:pPr algn="l">
                        <a:buClrTx/>
                        <a:buSzTx/>
                        <a:buFontTx/>
                        <a:buNone/>
                      </a:pPr>
                      <a:r>
                        <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250000</a:t>
                      </a:r>
                      <a:endPar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a:txBody>
                  <a:tcPr marL="67199" marR="67199" marT="33599" marB="33599"/>
                </a:tc>
              </a:tr>
            </a:tbl>
          </a:graphicData>
        </a:graphic>
      </p:graphicFrame>
      <p:sp>
        <p:nvSpPr>
          <p:cNvPr id="25" name="文本框 24"/>
          <p:cNvSpPr txBox="1"/>
          <p:nvPr/>
        </p:nvSpPr>
        <p:spPr>
          <a:xfrm>
            <a:off x="584200" y="2202180"/>
            <a:ext cx="7530465" cy="2639060"/>
          </a:xfrm>
          <a:prstGeom prst="rect">
            <a:avLst/>
          </a:prstGeom>
          <a:noFill/>
        </p:spPr>
        <p:txBody>
          <a:bodyPr wrap="square" rtlCol="0">
            <a:noAutofit/>
          </a:bodyPr>
          <a:p>
            <a:pPr>
              <a:lnSpc>
                <a:spcPct val="200000"/>
              </a:lnSpc>
            </a:pP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1、通过GitHub日志数据，获取到GitHub仓库基本数据，并进行去重操作</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nSpc>
                <a:spcPct val="200000"/>
              </a:lnSpc>
            </a:pP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2、将获取到的数据进行数据清洗，把缺失值，错值删除，得到完整数据</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nSpc>
                <a:spcPct val="200000"/>
              </a:lnSpc>
            </a:pP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3、对完整数据进行清洗，按类型仓库网络图、</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贡献者数据、Issue 数据、Pull 请求动态进行分类</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nSpc>
                <a:spcPct val="200000"/>
              </a:lnSpc>
            </a:pP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4、将分类的得到的数据进行计算，得到仓库排行表，仓库内部关系数据表，贡献者排行表，issue问题表，pull请求表，语言占比表，汇总成最终数据。</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3"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TextBox 10"/>
          <p:cNvSpPr txBox="1"/>
          <p:nvPr/>
        </p:nvSpPr>
        <p:spPr>
          <a:xfrm>
            <a:off x="1619994" y="3005020"/>
            <a:ext cx="2545080" cy="521970"/>
          </a:xfrm>
          <a:prstGeom prst="rect">
            <a:avLst/>
          </a:prstGeom>
          <a:noFill/>
        </p:spPr>
        <p:txBody>
          <a:bodyPr wrap="none" rtlCol="0">
            <a:spAutoFit/>
          </a:bodyPr>
          <a:lstStyle/>
          <a:p>
            <a:r>
              <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rPr>
              <a:t>创新点与</a:t>
            </a:r>
            <a:r>
              <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rPr>
              <a:t>难点</a:t>
            </a:r>
            <a:endPar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TextBox 21"/>
          <p:cNvSpPr txBox="1"/>
          <p:nvPr>
            <p:custDataLst>
              <p:tags r:id="rId3"/>
            </p:custDataLst>
          </p:nvPr>
        </p:nvSpPr>
        <p:spPr>
          <a:xfrm>
            <a:off x="1199888" y="1306180"/>
            <a:ext cx="2362200" cy="1861185"/>
          </a:xfrm>
          <a:prstGeom prst="rect">
            <a:avLst/>
          </a:prstGeom>
          <a:noFill/>
        </p:spPr>
        <p:txBody>
          <a:bodyPr wrap="none" rtlCol="0">
            <a:spAutoFit/>
          </a:bodyPr>
          <a:lstStyle>
            <a:defPPr>
              <a:defRPr lang="zh-CN"/>
            </a:defPPr>
            <a:lvl1pPr algn="ctr">
              <a:defRPr sz="11500" spc="300">
                <a:solidFill>
                  <a:schemeClr val="bg1"/>
                </a:solidFill>
                <a:latin typeface="Agency FB" panose="020B0503020202020204" pitchFamily="34" charset="0"/>
                <a:ea typeface="+mn-ea"/>
                <a:cs typeface="+mn-ea"/>
              </a:defRPr>
            </a:lvl1pPr>
          </a:lstStyle>
          <a:p>
            <a:r>
              <a:rPr lang="en-US" altLang="zh-CN" dirty="0">
                <a:solidFill>
                  <a:schemeClr val="tx1"/>
                </a:solidFill>
                <a:latin typeface="微软雅黑" panose="020B0503020204020204" pitchFamily="34" charset="-122"/>
                <a:ea typeface="微软雅黑" panose="020B0503020204020204" pitchFamily="34" charset="-122"/>
                <a:sym typeface="+mn-lt"/>
              </a:rPr>
              <a:t>04.</a:t>
            </a:r>
            <a:endParaRPr lang="en-US" altLang="zh-CN" dirty="0">
              <a:solidFill>
                <a:schemeClr val="tx1"/>
              </a:solidFill>
              <a:latin typeface="微软雅黑" panose="020B0503020204020204" pitchFamily="34" charset="-122"/>
              <a:ea typeface="微软雅黑" panose="020B0503020204020204" pitchFamily="34" charset="-122"/>
              <a:sym typeface="+mn-lt"/>
            </a:endParaRPr>
          </a:p>
        </p:txBody>
      </p:sp>
      <p:pic>
        <p:nvPicPr>
          <p:cNvPr id="9" name="图片 8"/>
          <p:cNvPicPr>
            <a:picLocks noChangeAspect="1"/>
          </p:cNvPicPr>
          <p:nvPr/>
        </p:nvPicPr>
        <p:blipFill rotWithShape="1">
          <a:blip r:embed="rId4"/>
          <a:srcRect r="50177"/>
          <a:stretch>
            <a:fillRect/>
          </a:stretch>
        </p:blipFill>
        <p:spPr>
          <a:xfrm rot="19570315" flipH="1">
            <a:off x="4358387" y="-578903"/>
            <a:ext cx="4711876" cy="5319748"/>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bldLst>
      <p:bldP spid="6" grpId="0"/>
      <p:bldP spid="6" grpId="1"/>
      <p:bldP spid="8" grpId="0"/>
      <p:bldP spid="8" grpId="1"/>
      <p:bldP spid="8"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0567" y="0"/>
            <a:ext cx="8959991" cy="5039995"/>
          </a:xfrm>
          <a:prstGeom prst="rect">
            <a:avLst/>
          </a:prstGeom>
          <a:solidFill>
            <a:schemeClr val="bg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3" name="标题 1"/>
          <p:cNvSpPr txBox="1"/>
          <p:nvPr>
            <p:custDataLst>
              <p:tags r:id="rId1"/>
            </p:custDataLst>
          </p:nvPr>
        </p:nvSpPr>
        <p:spPr>
          <a:xfrm>
            <a:off x="562610" y="1715135"/>
            <a:ext cx="3772535" cy="3028315"/>
          </a:xfrm>
          <a:prstGeom prst="rect">
            <a:avLst/>
          </a:prstGeom>
          <a:solidFill>
            <a:schemeClr val="bg1"/>
          </a:solidFill>
          <a:ln w="12700" cap="sq">
            <a:solidFill>
              <a:schemeClr val="accent1"/>
            </a:solidFill>
            <a:miter/>
          </a:ln>
        </p:spPr>
        <p:txBody>
          <a:bodyPr vert="horz" wrap="square" lIns="67199" tIns="33599" rIns="67199" bIns="33599" rtlCol="0" anchor="ctr"/>
          <a:lstStyle/>
          <a:p>
            <a:pPr algn="ctr">
              <a:lnSpc>
                <a:spcPct val="110000"/>
              </a:lnSpc>
            </a:pPr>
            <a:endParaRPr kumimoji="1" lang="zh-CN" altLang="en-US" sz="100"/>
          </a:p>
        </p:txBody>
      </p:sp>
      <p:sp>
        <p:nvSpPr>
          <p:cNvPr id="4" name="标题 1"/>
          <p:cNvSpPr txBox="1"/>
          <p:nvPr>
            <p:custDataLst>
              <p:tags r:id="rId2"/>
            </p:custDataLst>
          </p:nvPr>
        </p:nvSpPr>
        <p:spPr>
          <a:xfrm rot="10800000">
            <a:off x="1676504" y="1432420"/>
            <a:ext cx="1544420" cy="766316"/>
          </a:xfrm>
          <a:prstGeom prst="flowChartExtract">
            <a:avLst/>
          </a:prstGeom>
          <a:solidFill>
            <a:schemeClr val="accent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5" name="标题 1"/>
          <p:cNvSpPr txBox="1"/>
          <p:nvPr>
            <p:custDataLst>
              <p:tags r:id="rId3"/>
            </p:custDataLst>
          </p:nvPr>
        </p:nvSpPr>
        <p:spPr>
          <a:xfrm rot="10800000">
            <a:off x="2163591" y="1290946"/>
            <a:ext cx="570246" cy="282947"/>
          </a:xfrm>
          <a:prstGeom prst="flowChartExtract">
            <a:avLst/>
          </a:prstGeom>
          <a:solidFill>
            <a:schemeClr val="accent1">
              <a:lumMod val="60000"/>
              <a:lumOff val="40000"/>
            </a:schemeClr>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6" name="标题 1"/>
          <p:cNvSpPr txBox="1"/>
          <p:nvPr>
            <p:custDataLst>
              <p:tags r:id="rId4"/>
            </p:custDataLst>
          </p:nvPr>
        </p:nvSpPr>
        <p:spPr>
          <a:xfrm>
            <a:off x="2307239" y="1674104"/>
            <a:ext cx="282948" cy="28294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67199" tIns="33599" rIns="67199" bIns="33599" rtlCol="0" anchor="ctr"/>
          <a:lstStyle/>
          <a:p>
            <a:pPr algn="l">
              <a:lnSpc>
                <a:spcPct val="110000"/>
              </a:lnSpc>
            </a:pPr>
            <a:endParaRPr kumimoji="1" lang="zh-CN" altLang="en-US" sz="100"/>
          </a:p>
        </p:txBody>
      </p:sp>
      <p:sp>
        <p:nvSpPr>
          <p:cNvPr id="7" name="标题 1"/>
          <p:cNvSpPr txBox="1"/>
          <p:nvPr>
            <p:custDataLst>
              <p:tags r:id="rId5"/>
            </p:custDataLst>
          </p:nvPr>
        </p:nvSpPr>
        <p:spPr>
          <a:xfrm>
            <a:off x="684530" y="2654935"/>
            <a:ext cx="3543935" cy="1903730"/>
          </a:xfrm>
          <a:prstGeom prst="rect">
            <a:avLst/>
          </a:prstGeom>
          <a:noFill/>
          <a:ln>
            <a:noFill/>
          </a:ln>
        </p:spPr>
        <p:txBody>
          <a:bodyPr vert="horz" wrap="square" lIns="0" tIns="0" rIns="0" bIns="0" rtlCol="0" anchor="t"/>
          <a:lstStyle/>
          <a:p>
            <a:pPr algn="ctr">
              <a:lnSpc>
                <a:spcPct val="200000"/>
              </a:lnSpc>
            </a:pPr>
            <a:r>
              <a:rPr kumimoji="1" lang="en-US" altLang="zh-CN" sz="12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OpenRank值综合评分系统通过综合考量项目的多个维度，如代码质量、社区活跃度和贡献者多样性，帮助用户快速识别高质量的开源项目。
该评分系统为用户提供了一个量化的参考标准，使得寻找和评估开源项目变得更加高效和准确。</a:t>
            </a:r>
            <a:endParaRPr kumimoji="1" lang="en-US" altLang="zh-CN" sz="12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8" name="标题 1"/>
          <p:cNvSpPr txBox="1"/>
          <p:nvPr>
            <p:custDataLst>
              <p:tags r:id="rId6"/>
            </p:custDataLst>
          </p:nvPr>
        </p:nvSpPr>
        <p:spPr>
          <a:xfrm>
            <a:off x="4712970" y="1715135"/>
            <a:ext cx="3772535" cy="3020695"/>
          </a:xfrm>
          <a:prstGeom prst="rect">
            <a:avLst/>
          </a:prstGeom>
          <a:solidFill>
            <a:schemeClr val="bg1"/>
          </a:solidFill>
          <a:ln w="12700" cap="sq">
            <a:solidFill>
              <a:schemeClr val="accent1"/>
            </a:solidFill>
            <a:miter/>
          </a:ln>
        </p:spPr>
        <p:txBody>
          <a:bodyPr vert="horz" wrap="square" lIns="67199" tIns="33599" rIns="67199" bIns="33599" rtlCol="0" anchor="ctr"/>
          <a:lstStyle/>
          <a:p>
            <a:pPr algn="ctr">
              <a:lnSpc>
                <a:spcPct val="110000"/>
              </a:lnSpc>
            </a:pPr>
            <a:endParaRPr kumimoji="1" lang="zh-CN" altLang="en-US" sz="100"/>
          </a:p>
        </p:txBody>
      </p:sp>
      <p:sp>
        <p:nvSpPr>
          <p:cNvPr id="9" name="标题 1"/>
          <p:cNvSpPr txBox="1"/>
          <p:nvPr>
            <p:custDataLst>
              <p:tags r:id="rId7"/>
            </p:custDataLst>
          </p:nvPr>
        </p:nvSpPr>
        <p:spPr>
          <a:xfrm rot="10800000">
            <a:off x="5827370" y="1432420"/>
            <a:ext cx="1544420" cy="766316"/>
          </a:xfrm>
          <a:prstGeom prst="flowChartExtract">
            <a:avLst/>
          </a:prstGeom>
          <a:solidFill>
            <a:schemeClr val="accent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0" name="标题 1"/>
          <p:cNvSpPr txBox="1"/>
          <p:nvPr>
            <p:custDataLst>
              <p:tags r:id="rId8"/>
            </p:custDataLst>
          </p:nvPr>
        </p:nvSpPr>
        <p:spPr>
          <a:xfrm rot="10800000">
            <a:off x="6314457" y="1290946"/>
            <a:ext cx="570246" cy="282947"/>
          </a:xfrm>
          <a:prstGeom prst="flowChartExtract">
            <a:avLst/>
          </a:prstGeom>
          <a:solidFill>
            <a:schemeClr val="accent1">
              <a:lumMod val="60000"/>
              <a:lumOff val="40000"/>
            </a:schemeClr>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1" name="标题 1"/>
          <p:cNvSpPr txBox="1"/>
          <p:nvPr>
            <p:custDataLst>
              <p:tags r:id="rId9"/>
            </p:custDataLst>
          </p:nvPr>
        </p:nvSpPr>
        <p:spPr>
          <a:xfrm>
            <a:off x="6458106" y="1684704"/>
            <a:ext cx="282948" cy="26174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67199" tIns="33599" rIns="67199" bIns="33599" rtlCol="0" anchor="ctr"/>
          <a:lstStyle/>
          <a:p>
            <a:pPr algn="l">
              <a:lnSpc>
                <a:spcPct val="110000"/>
              </a:lnSpc>
            </a:pPr>
            <a:endParaRPr kumimoji="1" lang="zh-CN" altLang="en-US" sz="100"/>
          </a:p>
        </p:txBody>
      </p:sp>
      <p:sp>
        <p:nvSpPr>
          <p:cNvPr id="12" name="标题 1"/>
          <p:cNvSpPr txBox="1"/>
          <p:nvPr>
            <p:custDataLst>
              <p:tags r:id="rId10"/>
            </p:custDataLst>
          </p:nvPr>
        </p:nvSpPr>
        <p:spPr>
          <a:xfrm>
            <a:off x="684484" y="2164877"/>
            <a:ext cx="3543699" cy="489837"/>
          </a:xfrm>
          <a:prstGeom prst="rect">
            <a:avLst/>
          </a:prstGeom>
          <a:noFill/>
          <a:ln>
            <a:noFill/>
          </a:ln>
        </p:spPr>
        <p:txBody>
          <a:bodyPr vert="horz" wrap="square" lIns="0" tIns="0" rIns="0" bIns="0" rtlCol="0" anchor="ctr"/>
          <a:lstStyle/>
          <a:p>
            <a:pPr algn="ctr">
              <a:lnSpc>
                <a:spcPct val="130000"/>
              </a:lnSpc>
            </a:pPr>
            <a:r>
              <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快速识别高质量项目</a:t>
            </a:r>
            <a:endPar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3" name="标题 1"/>
          <p:cNvSpPr txBox="1"/>
          <p:nvPr>
            <p:custDataLst>
              <p:tags r:id="rId11"/>
            </p:custDataLst>
          </p:nvPr>
        </p:nvSpPr>
        <p:spPr>
          <a:xfrm>
            <a:off x="4827905" y="2799715"/>
            <a:ext cx="3543935" cy="1944370"/>
          </a:xfrm>
          <a:prstGeom prst="rect">
            <a:avLst/>
          </a:prstGeom>
          <a:noFill/>
          <a:ln>
            <a:noFill/>
          </a:ln>
        </p:spPr>
        <p:txBody>
          <a:bodyPr vert="horz" wrap="square" lIns="0" tIns="0" rIns="0" bIns="0" rtlCol="0" anchor="t"/>
          <a:lstStyle/>
          <a:p>
            <a:pPr algn="ctr">
              <a:lnSpc>
                <a:spcPct val="200000"/>
              </a:lnSpc>
            </a:pPr>
            <a:r>
              <a:rPr kumimoji="1" lang="en-US" altLang="zh-CN" sz="12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OpenRank平台提供的多维度数据分析功能，包括贡献者排名、Issue动态、Pull请求趋势等，为用户提供了全面的项目分析视角。
通过这些多维度的数据分析，用户可以深入了解项目的各个方面，从而做出更加全面和深入的决策。</a:t>
            </a:r>
            <a:endParaRPr kumimoji="1" lang="en-US" altLang="zh-CN" sz="12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4" name="标题 1"/>
          <p:cNvSpPr txBox="1"/>
          <p:nvPr>
            <p:custDataLst>
              <p:tags r:id="rId12"/>
            </p:custDataLst>
          </p:nvPr>
        </p:nvSpPr>
        <p:spPr>
          <a:xfrm>
            <a:off x="4827731" y="2127412"/>
            <a:ext cx="3543699" cy="491313"/>
          </a:xfrm>
          <a:prstGeom prst="rect">
            <a:avLst/>
          </a:prstGeom>
          <a:noFill/>
          <a:ln>
            <a:noFill/>
          </a:ln>
        </p:spPr>
        <p:txBody>
          <a:bodyPr vert="horz" wrap="square" lIns="0" tIns="0" rIns="0" bIns="0" rtlCol="0" anchor="ctr"/>
          <a:lstStyle/>
          <a:p>
            <a:pPr algn="ctr">
              <a:lnSpc>
                <a:spcPct val="130000"/>
              </a:lnSpc>
            </a:pPr>
            <a:r>
              <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多维度数据分析</a:t>
            </a:r>
            <a:endParaRPr kumimoji="1" lang="en-US" altLang="zh-CN" sz="14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5" name="标题 1"/>
          <p:cNvSpPr txBox="1"/>
          <p:nvPr/>
        </p:nvSpPr>
        <p:spPr>
          <a:xfrm>
            <a:off x="20567" y="238000"/>
            <a:ext cx="7979992" cy="517999"/>
          </a:xfrm>
          <a:prstGeom prst="rect">
            <a:avLst/>
          </a:prstGeom>
          <a:gradFill>
            <a:gsLst>
              <a:gs pos="0">
                <a:schemeClr val="bg1">
                  <a:lumMod val="95000"/>
                </a:schemeClr>
              </a:gs>
              <a:gs pos="80000">
                <a:schemeClr val="bg1"/>
              </a:gs>
            </a:gsLst>
            <a:lin ang="0" scaled="0"/>
          </a:gra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6" name="标题 1"/>
          <p:cNvSpPr txBox="1"/>
          <p:nvPr/>
        </p:nvSpPr>
        <p:spPr>
          <a:xfrm>
            <a:off x="-338766" y="231000"/>
            <a:ext cx="713999" cy="531999"/>
          </a:xfrm>
          <a:prstGeom prst="flowChartCollate">
            <a:avLst/>
          </a:prstGeom>
          <a:solidFill>
            <a:schemeClr val="accent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7" name="标题 1"/>
          <p:cNvSpPr txBox="1"/>
          <p:nvPr/>
        </p:nvSpPr>
        <p:spPr>
          <a:xfrm>
            <a:off x="505900" y="356408"/>
            <a:ext cx="7979992" cy="343937"/>
          </a:xfrm>
          <a:prstGeom prst="rect">
            <a:avLst/>
          </a:prstGeom>
          <a:noFill/>
          <a:ln>
            <a:noFill/>
          </a:ln>
        </p:spPr>
        <p:txBody>
          <a:bodyPr vert="horz" wrap="square" lIns="0" tIns="0" rIns="0" bIns="0" rtlCol="0" anchor="ctr"/>
          <a:lstStyle/>
          <a:p>
            <a:pPr algn="l">
              <a:lnSpc>
                <a:spcPct val="110000"/>
              </a:lnSpc>
            </a:pPr>
            <a:r>
              <a:rPr kumimoji="1" lang="en-US" altLang="zh-CN" sz="206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创新点：OpenRank 值综合评分</a:t>
            </a:r>
            <a:endParaRPr kumimoji="1" lang="zh-CN" altLang="en-US" sz="10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srcRect r="50177"/>
          <a:stretch>
            <a:fillRect/>
          </a:stretch>
        </p:blipFill>
        <p:spPr>
          <a:xfrm rot="2671409">
            <a:off x="5629321" y="-632387"/>
            <a:ext cx="3615803" cy="4082272"/>
          </a:xfrm>
          <a:prstGeom prst="rect">
            <a:avLst/>
          </a:prstGeom>
        </p:spPr>
      </p:pic>
      <p:sp>
        <p:nvSpPr>
          <p:cNvPr id="225" name="文本框 224"/>
          <p:cNvSpPr txBox="1"/>
          <p:nvPr>
            <p:custDataLst>
              <p:tags r:id="rId2"/>
            </p:custDataLst>
          </p:nvPr>
        </p:nvSpPr>
        <p:spPr>
          <a:xfrm>
            <a:off x="1892763" y="1706268"/>
            <a:ext cx="2381268" cy="441497"/>
          </a:xfrm>
          <a:prstGeom prst="rect">
            <a:avLst/>
          </a:prstGeom>
          <a:noFill/>
        </p:spPr>
        <p:txBody>
          <a:bodyPr wrap="square" rtlCol="0">
            <a:normAutofit/>
          </a:bodyPr>
          <a:p>
            <a:pPr marL="0" lvl="0" indent="0" algn="just">
              <a:lnSpc>
                <a:spcPct val="150000"/>
              </a:lnSpc>
              <a:spcBef>
                <a:spcPts val="0"/>
              </a:spcBef>
              <a:spcAft>
                <a:spcPts val="2000"/>
              </a:spcAft>
              <a:buSzPct val="100000"/>
              <a:buNone/>
            </a:pPr>
            <a:r>
              <a:rPr kumimoji="1" lang="en-US" altLang="zh-CN" sz="15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sym typeface="+mn-ea"/>
              </a:rPr>
              <a:t>项目</a:t>
            </a:r>
            <a:r>
              <a:rPr kumimoji="1" lang="zh-CN" altLang="en-US" sz="15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sym typeface="+mn-ea"/>
              </a:rPr>
              <a:t>简介</a:t>
            </a:r>
            <a:endParaRPr kumimoji="1" lang="zh-CN" altLang="en-US" sz="15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sym typeface="+mn-ea"/>
            </a:endParaRPr>
          </a:p>
        </p:txBody>
      </p:sp>
      <p:sp>
        <p:nvSpPr>
          <p:cNvPr id="222" name="文本框 221"/>
          <p:cNvSpPr txBox="1"/>
          <p:nvPr>
            <p:custDataLst>
              <p:tags r:id="rId3"/>
            </p:custDataLst>
          </p:nvPr>
        </p:nvSpPr>
        <p:spPr>
          <a:xfrm>
            <a:off x="1895336" y="1031956"/>
            <a:ext cx="599242" cy="564706"/>
          </a:xfrm>
          <a:prstGeom prst="rect">
            <a:avLst/>
          </a:prstGeom>
          <a:noFill/>
        </p:spPr>
        <p:txBody>
          <a:bodyPr wrap="square" rtlCol="0">
            <a:normAutofit fontScale="90000"/>
          </a:bodyPr>
          <a:p>
            <a:r>
              <a:rPr lang="en-US" altLang="zh-CN" sz="3235"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en-US" altLang="zh-CN" sz="3235"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8" name="直接连接符 17"/>
          <p:cNvCxnSpPr/>
          <p:nvPr>
            <p:custDataLst>
              <p:tags r:id="rId4"/>
            </p:custDataLst>
          </p:nvPr>
        </p:nvCxnSpPr>
        <p:spPr>
          <a:xfrm rot="10800000">
            <a:off x="1986342" y="1583594"/>
            <a:ext cx="793855" cy="467"/>
          </a:xfrm>
          <a:prstGeom prst="line">
            <a:avLst/>
          </a:prstGeom>
          <a:ln>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5"/>
            </p:custDataLst>
          </p:nvPr>
        </p:nvSpPr>
        <p:spPr>
          <a:xfrm>
            <a:off x="1893697" y="2983623"/>
            <a:ext cx="2381268" cy="456898"/>
          </a:xfrm>
          <a:prstGeom prst="rect">
            <a:avLst/>
          </a:prstGeom>
          <a:noFill/>
        </p:spPr>
        <p:txBody>
          <a:bodyPr wrap="square" rtlCol="0">
            <a:normAutofit/>
          </a:bodyPr>
          <a:p>
            <a:pPr algn="l">
              <a:lnSpc>
                <a:spcPct val="120000"/>
              </a:lnSpc>
            </a:pPr>
            <a:r>
              <a:rPr kumimoji="1" lang="en-US" altLang="zh-CN" sz="15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核心功能展示</a:t>
            </a:r>
            <a:endParaRPr lang="zh-CN" altLang="en-US" sz="1500" dirty="0">
              <a:solidFill>
                <a:schemeClr val="dk1">
                  <a:lumMod val="75000"/>
                  <a:lumOff val="25000"/>
                </a:schemeClr>
              </a:solidFill>
              <a:uFillTx/>
              <a:latin typeface="Arial" panose="020B0604020202020204" pitchFamily="34" charset="0"/>
              <a:ea typeface="微软雅黑" panose="020B0503020204020204" pitchFamily="34" charset="-122"/>
              <a:sym typeface="+mn-lt"/>
            </a:endParaRPr>
          </a:p>
        </p:txBody>
      </p:sp>
      <p:sp>
        <p:nvSpPr>
          <p:cNvPr id="118" name="文本框 117"/>
          <p:cNvSpPr txBox="1"/>
          <p:nvPr>
            <p:custDataLst>
              <p:tags r:id="rId6"/>
            </p:custDataLst>
          </p:nvPr>
        </p:nvSpPr>
        <p:spPr>
          <a:xfrm>
            <a:off x="1900936" y="2316586"/>
            <a:ext cx="599242" cy="564706"/>
          </a:xfrm>
          <a:prstGeom prst="rect">
            <a:avLst/>
          </a:prstGeom>
          <a:noFill/>
        </p:spPr>
        <p:txBody>
          <a:bodyPr wrap="square" rtlCol="0">
            <a:normAutofit fontScale="90000"/>
          </a:bodyPr>
          <a:p>
            <a:r>
              <a:rPr lang="en-US" altLang="zh-CN" sz="3235" b="1">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en-US" altLang="zh-CN" sz="3235"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9" name="直接连接符 118"/>
          <p:cNvCxnSpPr/>
          <p:nvPr>
            <p:custDataLst>
              <p:tags r:id="rId7"/>
            </p:custDataLst>
          </p:nvPr>
        </p:nvCxnSpPr>
        <p:spPr>
          <a:xfrm rot="10800000">
            <a:off x="1991942" y="2863090"/>
            <a:ext cx="793855" cy="467"/>
          </a:xfrm>
          <a:prstGeom prst="line">
            <a:avLst/>
          </a:prstGeom>
          <a:ln>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sp>
        <p:nvSpPr>
          <p:cNvPr id="125" name="文本框 124"/>
          <p:cNvSpPr txBox="1"/>
          <p:nvPr>
            <p:custDataLst>
              <p:tags r:id="rId8"/>
            </p:custDataLst>
          </p:nvPr>
        </p:nvSpPr>
        <p:spPr>
          <a:xfrm>
            <a:off x="4935496" y="1767228"/>
            <a:ext cx="2381268" cy="441497"/>
          </a:xfrm>
          <a:prstGeom prst="rect">
            <a:avLst/>
          </a:prstGeom>
          <a:noFill/>
        </p:spPr>
        <p:txBody>
          <a:bodyPr wrap="square" rtlCol="0">
            <a:normAutofit/>
          </a:bodyPr>
          <a:p>
            <a:pPr marL="0" lvl="0" indent="0" algn="just">
              <a:lnSpc>
                <a:spcPct val="150000"/>
              </a:lnSpc>
              <a:spcBef>
                <a:spcPts val="0"/>
              </a:spcBef>
              <a:spcAft>
                <a:spcPts val="2000"/>
              </a:spcAft>
              <a:buSzPct val="100000"/>
              <a:buNone/>
            </a:pPr>
            <a:r>
              <a:rPr kumimoji="1" lang="en-US" altLang="zh-CN" sz="1500">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sym typeface="+mn-lt"/>
              </a:rPr>
              <a:t>创新点与难点</a:t>
            </a:r>
            <a:endParaRPr lang="zh-CN" altLang="en-US" sz="1500">
              <a:solidFill>
                <a:schemeClr val="dk1">
                  <a:lumMod val="75000"/>
                  <a:lumOff val="25000"/>
                </a:schemeClr>
              </a:solidFill>
              <a:uFillTx/>
              <a:latin typeface="Arial" panose="020B0604020202020204" pitchFamily="34" charset="0"/>
              <a:ea typeface="微软雅黑" panose="020B0503020204020204" pitchFamily="34" charset="-122"/>
              <a:sym typeface="+mn-lt"/>
            </a:endParaRPr>
          </a:p>
        </p:txBody>
      </p:sp>
      <p:sp>
        <p:nvSpPr>
          <p:cNvPr id="126" name="文本框 125"/>
          <p:cNvSpPr txBox="1"/>
          <p:nvPr>
            <p:custDataLst>
              <p:tags r:id="rId9"/>
            </p:custDataLst>
          </p:nvPr>
        </p:nvSpPr>
        <p:spPr>
          <a:xfrm>
            <a:off x="4929813" y="1038956"/>
            <a:ext cx="599242" cy="564706"/>
          </a:xfrm>
          <a:prstGeom prst="rect">
            <a:avLst/>
          </a:prstGeom>
          <a:noFill/>
        </p:spPr>
        <p:txBody>
          <a:bodyPr wrap="square" rtlCol="0">
            <a:normAutofit fontScale="90000"/>
          </a:bodyPr>
          <a:p>
            <a:r>
              <a:rPr lang="en-US" altLang="zh-CN" sz="3235"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3235"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27" name="直接连接符 126"/>
          <p:cNvCxnSpPr/>
          <p:nvPr>
            <p:custDataLst>
              <p:tags r:id="rId10"/>
            </p:custDataLst>
          </p:nvPr>
        </p:nvCxnSpPr>
        <p:spPr>
          <a:xfrm rot="10800000">
            <a:off x="5020820" y="1583594"/>
            <a:ext cx="793855" cy="467"/>
          </a:xfrm>
          <a:prstGeom prst="line">
            <a:avLst/>
          </a:prstGeom>
          <a:ln>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文本框 128"/>
          <p:cNvSpPr txBox="1"/>
          <p:nvPr>
            <p:custDataLst>
              <p:tags r:id="rId11"/>
            </p:custDataLst>
          </p:nvPr>
        </p:nvSpPr>
        <p:spPr>
          <a:xfrm>
            <a:off x="4928174" y="2978489"/>
            <a:ext cx="2381268" cy="456898"/>
          </a:xfrm>
          <a:prstGeom prst="rect">
            <a:avLst/>
          </a:prstGeom>
          <a:noFill/>
        </p:spPr>
        <p:txBody>
          <a:bodyPr wrap="square" rtlCol="0">
            <a:normAutofit/>
          </a:bodyPr>
          <a:p>
            <a:pPr algn="l">
              <a:lnSpc>
                <a:spcPct val="120000"/>
              </a:lnSpc>
            </a:pPr>
            <a:r>
              <a:rPr kumimoji="1" lang="zh-CN" altLang="en-US" sz="15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成果</a:t>
            </a:r>
            <a:r>
              <a:rPr kumimoji="1" lang="zh-CN" altLang="en-US" sz="15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展示</a:t>
            </a:r>
            <a:endParaRPr kumimoji="1" lang="zh-CN" altLang="en-US" sz="15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endParaRPr>
          </a:p>
        </p:txBody>
      </p:sp>
      <p:sp>
        <p:nvSpPr>
          <p:cNvPr id="130" name="文本框 129"/>
          <p:cNvSpPr txBox="1"/>
          <p:nvPr>
            <p:custDataLst>
              <p:tags r:id="rId12"/>
            </p:custDataLst>
          </p:nvPr>
        </p:nvSpPr>
        <p:spPr>
          <a:xfrm>
            <a:off x="4935414" y="2311452"/>
            <a:ext cx="599242" cy="564706"/>
          </a:xfrm>
          <a:prstGeom prst="rect">
            <a:avLst/>
          </a:prstGeom>
          <a:noFill/>
        </p:spPr>
        <p:txBody>
          <a:bodyPr wrap="square" rtlCol="0">
            <a:normAutofit fontScale="90000"/>
          </a:bodyPr>
          <a:p>
            <a:r>
              <a:rPr lang="en-US" altLang="zh-CN" sz="3235"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05</a:t>
            </a:r>
            <a:endParaRPr lang="en-US" altLang="zh-CN" sz="3235"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1" name="直接连接符 130"/>
          <p:cNvCxnSpPr/>
          <p:nvPr>
            <p:custDataLst>
              <p:tags r:id="rId13"/>
            </p:custDataLst>
          </p:nvPr>
        </p:nvCxnSpPr>
        <p:spPr>
          <a:xfrm rot="10800000">
            <a:off x="5026420" y="2863090"/>
            <a:ext cx="793855" cy="467"/>
          </a:xfrm>
          <a:prstGeom prst="line">
            <a:avLst/>
          </a:prstGeom>
          <a:ln>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14"/>
            </p:custDataLst>
          </p:nvPr>
        </p:nvSpPr>
        <p:spPr>
          <a:xfrm>
            <a:off x="1919365" y="4255845"/>
            <a:ext cx="2381268" cy="456898"/>
          </a:xfrm>
          <a:prstGeom prst="rect">
            <a:avLst/>
          </a:prstGeom>
          <a:noFill/>
        </p:spPr>
        <p:txBody>
          <a:bodyPr wrap="square" rtlCol="0">
            <a:normAutofit/>
          </a:bodyPr>
          <a:p>
            <a:pPr algn="l">
              <a:lnSpc>
                <a:spcPct val="120000"/>
              </a:lnSpc>
            </a:pPr>
            <a:r>
              <a:rPr kumimoji="1" lang="zh-CN" altLang="en-US" sz="15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数据清洗与分析</a:t>
            </a:r>
            <a:endParaRPr kumimoji="1" lang="zh-CN" altLang="en-US" sz="15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endParaRPr>
          </a:p>
        </p:txBody>
      </p:sp>
      <p:sp>
        <p:nvSpPr>
          <p:cNvPr id="14" name="文本框 13"/>
          <p:cNvSpPr txBox="1"/>
          <p:nvPr>
            <p:custDataLst>
              <p:tags r:id="rId15"/>
            </p:custDataLst>
          </p:nvPr>
        </p:nvSpPr>
        <p:spPr>
          <a:xfrm>
            <a:off x="1926604" y="3588808"/>
            <a:ext cx="599242" cy="564706"/>
          </a:xfrm>
          <a:prstGeom prst="rect">
            <a:avLst/>
          </a:prstGeom>
          <a:noFill/>
        </p:spPr>
        <p:txBody>
          <a:bodyPr wrap="square" rtlCol="0">
            <a:normAutofit fontScale="90000"/>
          </a:bodyPr>
          <a:p>
            <a:r>
              <a:rPr lang="en-US" altLang="zh-CN" sz="3235" b="1">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en-US" altLang="zh-CN" sz="3235"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6" name="直接连接符 15"/>
          <p:cNvCxnSpPr/>
          <p:nvPr>
            <p:custDataLst>
              <p:tags r:id="rId16"/>
            </p:custDataLst>
          </p:nvPr>
        </p:nvCxnSpPr>
        <p:spPr>
          <a:xfrm rot="10800000">
            <a:off x="2017611" y="4135312"/>
            <a:ext cx="793855" cy="467"/>
          </a:xfrm>
          <a:prstGeom prst="line">
            <a:avLst/>
          </a:prstGeom>
          <a:ln>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17"/>
            </p:custDataLst>
          </p:nvPr>
        </p:nvSpPr>
        <p:spPr>
          <a:xfrm>
            <a:off x="561054" y="511933"/>
            <a:ext cx="1381799" cy="510999"/>
          </a:xfrm>
          <a:prstGeom prst="rect">
            <a:avLst/>
          </a:prstGeom>
          <a:solidFill>
            <a:schemeClr val="accent1"/>
          </a:solidFill>
          <a:ln>
            <a:noFill/>
          </a:ln>
          <a:effectLst/>
        </p:spPr>
        <p:txBody>
          <a:bodyPr vert="horz" wrap="square" lIns="67199" tIns="33599" rIns="67199" bIns="33599" rtlCol="0" anchor="ctr" anchorCtr="1">
            <a:normAutofit/>
          </a:bodyPr>
          <a:p>
            <a:pPr algn="ctr"/>
            <a:r>
              <a:rPr lang="zh-CN" altLang="en-US" sz="2350" b="1" spc="800" dirty="0">
                <a:ln>
                  <a:noFill/>
                </a:ln>
                <a:solidFill>
                  <a:schemeClr val="lt1"/>
                </a:solidFill>
                <a:uFillTx/>
                <a:latin typeface="Arial" panose="020B0604020202020204" pitchFamily="34" charset="0"/>
                <a:ea typeface="微软雅黑" panose="020B0503020204020204" pitchFamily="34" charset="-122"/>
                <a:cs typeface="+mj-lt"/>
                <a:sym typeface="Arial" panose="020B0604020202020204" pitchFamily="34" charset="0"/>
              </a:rPr>
              <a:t>目录</a:t>
            </a:r>
            <a:endParaRPr lang="zh-CN" altLang="en-US" sz="2350" b="1" spc="800" dirty="0">
              <a:ln>
                <a:noFill/>
              </a:ln>
              <a:solidFill>
                <a:schemeClr val="lt1"/>
              </a:solidFill>
              <a:uFillTx/>
              <a:latin typeface="Arial" panose="020B0604020202020204" pitchFamily="34" charset="0"/>
              <a:ea typeface="微软雅黑" panose="020B0503020204020204" pitchFamily="34" charset="-122"/>
              <a:cs typeface="+mj-lt"/>
              <a:sym typeface="Arial" panose="020B0604020202020204" pitchFamily="34" charset="0"/>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0567" y="0"/>
            <a:ext cx="8959991" cy="5039995"/>
          </a:xfrm>
          <a:prstGeom prst="rect">
            <a:avLst/>
          </a:prstGeom>
          <a:solidFill>
            <a:schemeClr val="bg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3" name="标题 1"/>
          <p:cNvSpPr txBox="1"/>
          <p:nvPr/>
        </p:nvSpPr>
        <p:spPr>
          <a:xfrm flipH="1">
            <a:off x="3997272" y="1261275"/>
            <a:ext cx="3253235" cy="1384532"/>
          </a:xfrm>
          <a:prstGeom prst="parallelogram">
            <a:avLst>
              <a:gd name="adj" fmla="val 37889"/>
            </a:avLst>
          </a:prstGeom>
          <a:noFill/>
          <a:ln w="22225" cap="sq">
            <a:solidFill>
              <a:schemeClr val="accent2"/>
            </a:solidFill>
            <a:miter/>
          </a:ln>
        </p:spPr>
        <p:txBody>
          <a:bodyPr vert="horz" wrap="square" lIns="67199" tIns="33599" rIns="67199" bIns="33599" rtlCol="0" anchor="ctr"/>
          <a:lstStyle/>
          <a:p>
            <a:pPr algn="ctr">
              <a:lnSpc>
                <a:spcPct val="110000"/>
              </a:lnSpc>
            </a:pPr>
            <a:endParaRPr kumimoji="1" lang="zh-CN" altLang="en-US" sz="100"/>
          </a:p>
        </p:txBody>
      </p:sp>
      <p:sp>
        <p:nvSpPr>
          <p:cNvPr id="4" name="标题 1"/>
          <p:cNvSpPr txBox="1"/>
          <p:nvPr/>
        </p:nvSpPr>
        <p:spPr>
          <a:xfrm flipH="1">
            <a:off x="4607377" y="2998574"/>
            <a:ext cx="3253235" cy="1384532"/>
          </a:xfrm>
          <a:prstGeom prst="parallelogram">
            <a:avLst>
              <a:gd name="adj" fmla="val 37889"/>
            </a:avLst>
          </a:prstGeom>
          <a:noFill/>
          <a:ln w="22225" cap="sq">
            <a:solidFill>
              <a:schemeClr val="accent1"/>
            </a:solidFill>
            <a:miter/>
          </a:ln>
        </p:spPr>
        <p:txBody>
          <a:bodyPr vert="horz" wrap="square" lIns="67199" tIns="33599" rIns="67199" bIns="33599" rtlCol="0" anchor="ctr"/>
          <a:lstStyle/>
          <a:p>
            <a:pPr algn="ctr">
              <a:lnSpc>
                <a:spcPct val="110000"/>
              </a:lnSpc>
            </a:pPr>
            <a:endParaRPr kumimoji="1" lang="zh-CN" altLang="en-US" sz="100"/>
          </a:p>
        </p:txBody>
      </p:sp>
      <p:sp>
        <p:nvSpPr>
          <p:cNvPr id="5" name="标题 1"/>
          <p:cNvSpPr txBox="1"/>
          <p:nvPr/>
        </p:nvSpPr>
        <p:spPr>
          <a:xfrm flipH="1">
            <a:off x="1720210" y="2998574"/>
            <a:ext cx="3253235" cy="1384532"/>
          </a:xfrm>
          <a:prstGeom prst="parallelogram">
            <a:avLst>
              <a:gd name="adj" fmla="val 37889"/>
            </a:avLst>
          </a:prstGeom>
          <a:noFill/>
          <a:ln w="22225" cap="sq">
            <a:solidFill>
              <a:schemeClr val="accent2"/>
            </a:solidFill>
            <a:miter/>
          </a:ln>
        </p:spPr>
        <p:txBody>
          <a:bodyPr vert="horz" wrap="square" lIns="67199" tIns="33599" rIns="67199" bIns="33599" rtlCol="0" anchor="ctr"/>
          <a:lstStyle/>
          <a:p>
            <a:pPr algn="ctr">
              <a:lnSpc>
                <a:spcPct val="110000"/>
              </a:lnSpc>
            </a:pPr>
            <a:endParaRPr kumimoji="1" lang="zh-CN" altLang="en-US" sz="100"/>
          </a:p>
        </p:txBody>
      </p:sp>
      <p:sp>
        <p:nvSpPr>
          <p:cNvPr id="6" name="标题 1"/>
          <p:cNvSpPr txBox="1"/>
          <p:nvPr/>
        </p:nvSpPr>
        <p:spPr>
          <a:xfrm flipH="1">
            <a:off x="1110105" y="1261275"/>
            <a:ext cx="3253235" cy="1384532"/>
          </a:xfrm>
          <a:prstGeom prst="parallelogram">
            <a:avLst>
              <a:gd name="adj" fmla="val 37889"/>
            </a:avLst>
          </a:prstGeom>
          <a:noFill/>
          <a:ln w="22225" cap="sq">
            <a:solidFill>
              <a:schemeClr val="accent1"/>
            </a:solidFill>
            <a:miter/>
          </a:ln>
        </p:spPr>
        <p:txBody>
          <a:bodyPr vert="horz" wrap="square" lIns="67199" tIns="33599" rIns="67199" bIns="33599" rtlCol="0" anchor="ctr"/>
          <a:lstStyle/>
          <a:p>
            <a:pPr algn="ctr">
              <a:lnSpc>
                <a:spcPct val="110000"/>
              </a:lnSpc>
            </a:pPr>
            <a:endParaRPr kumimoji="1" lang="zh-CN" altLang="en-US" sz="100"/>
          </a:p>
        </p:txBody>
      </p:sp>
      <p:sp>
        <p:nvSpPr>
          <p:cNvPr id="7" name="标题 1"/>
          <p:cNvSpPr txBox="1"/>
          <p:nvPr/>
        </p:nvSpPr>
        <p:spPr>
          <a:xfrm>
            <a:off x="-1223739" y="1828464"/>
            <a:ext cx="3118497" cy="1955086"/>
          </a:xfrm>
          <a:custGeom>
            <a:avLst/>
            <a:gdLst>
              <a:gd name="connsiteX0" fmla="*/ 0 w 4243388"/>
              <a:gd name="connsiteY0" fmla="*/ 0 h 1552577"/>
              <a:gd name="connsiteX1" fmla="*/ 3261197 w 4243388"/>
              <a:gd name="connsiteY1" fmla="*/ 0 h 1552577"/>
              <a:gd name="connsiteX2" fmla="*/ 4243388 w 4243388"/>
              <a:gd name="connsiteY2" fmla="*/ 1552577 h 1552577"/>
              <a:gd name="connsiteX3" fmla="*/ 0 w 4243388"/>
              <a:gd name="connsiteY3" fmla="*/ 1552577 h 1552577"/>
            </a:gdLst>
            <a:ahLst/>
            <a:cxnLst/>
            <a:rect l="l" t="t" r="r" b="b"/>
            <a:pathLst>
              <a:path w="4243388" h="1552577">
                <a:moveTo>
                  <a:pt x="0" y="0"/>
                </a:moveTo>
                <a:lnTo>
                  <a:pt x="3261197" y="0"/>
                </a:lnTo>
                <a:lnTo>
                  <a:pt x="4243388" y="1552577"/>
                </a:lnTo>
                <a:lnTo>
                  <a:pt x="0" y="1552577"/>
                </a:lnTo>
                <a:close/>
              </a:path>
            </a:pathLst>
          </a:custGeom>
          <a:solidFill>
            <a:schemeClr val="accent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8" name="标题 1"/>
          <p:cNvSpPr txBox="1"/>
          <p:nvPr/>
        </p:nvSpPr>
        <p:spPr>
          <a:xfrm flipH="1" flipV="1">
            <a:off x="7106367" y="1828464"/>
            <a:ext cx="3118497" cy="1955086"/>
          </a:xfrm>
          <a:custGeom>
            <a:avLst/>
            <a:gdLst>
              <a:gd name="connsiteX0" fmla="*/ 0 w 4243388"/>
              <a:gd name="connsiteY0" fmla="*/ 0 h 1552577"/>
              <a:gd name="connsiteX1" fmla="*/ 3261197 w 4243388"/>
              <a:gd name="connsiteY1" fmla="*/ 0 h 1552577"/>
              <a:gd name="connsiteX2" fmla="*/ 4243388 w 4243388"/>
              <a:gd name="connsiteY2" fmla="*/ 1552577 h 1552577"/>
              <a:gd name="connsiteX3" fmla="*/ 0 w 4243388"/>
              <a:gd name="connsiteY3" fmla="*/ 1552577 h 1552577"/>
            </a:gdLst>
            <a:ahLst/>
            <a:cxnLst/>
            <a:rect l="l" t="t" r="r" b="b"/>
            <a:pathLst>
              <a:path w="4243388" h="1552577">
                <a:moveTo>
                  <a:pt x="0" y="0"/>
                </a:moveTo>
                <a:lnTo>
                  <a:pt x="3261197" y="0"/>
                </a:lnTo>
                <a:lnTo>
                  <a:pt x="4243388" y="1552577"/>
                </a:lnTo>
                <a:lnTo>
                  <a:pt x="0" y="1552577"/>
                </a:lnTo>
                <a:close/>
              </a:path>
            </a:pathLst>
          </a:custGeom>
          <a:solidFill>
            <a:schemeClr val="accent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9" name="标题 1"/>
          <p:cNvSpPr txBox="1"/>
          <p:nvPr/>
        </p:nvSpPr>
        <p:spPr>
          <a:xfrm>
            <a:off x="1662768" y="1326543"/>
            <a:ext cx="2155996" cy="309015"/>
          </a:xfrm>
          <a:prstGeom prst="rect">
            <a:avLst/>
          </a:prstGeom>
          <a:noFill/>
          <a:ln>
            <a:noFill/>
          </a:ln>
        </p:spPr>
        <p:txBody>
          <a:bodyPr vert="horz" wrap="square" lIns="0" tIns="0" rIns="0" bIns="0" rtlCol="0" anchor="b"/>
          <a:lstStyle/>
          <a:p>
            <a:pPr algn="ctr">
              <a:lnSpc>
                <a:spcPct val="130000"/>
              </a:lnSpc>
            </a:pPr>
            <a:endParaRPr kumimoji="1" lang="zh-CN" altLang="en-US" sz="100"/>
          </a:p>
        </p:txBody>
      </p:sp>
      <p:sp>
        <p:nvSpPr>
          <p:cNvPr id="10" name="标题 1"/>
          <p:cNvSpPr txBox="1"/>
          <p:nvPr/>
        </p:nvSpPr>
        <p:spPr>
          <a:xfrm>
            <a:off x="1476375" y="1440180"/>
            <a:ext cx="2463800" cy="987425"/>
          </a:xfrm>
          <a:prstGeom prst="rect">
            <a:avLst/>
          </a:prstGeom>
          <a:noFill/>
          <a:ln>
            <a:noFill/>
          </a:ln>
        </p:spPr>
        <p:txBody>
          <a:bodyPr vert="horz" wrap="square" lIns="0" tIns="0" rIns="0" bIns="0" rtlCol="0" anchor="t"/>
          <a:lstStyle/>
          <a:p>
            <a:pPr algn="ctr">
              <a:lnSpc>
                <a:spcPct val="200000"/>
              </a:lnSpc>
            </a:pPr>
            <a:r>
              <a:rPr kumimoji="1" lang="en-US" altLang="zh-CN" sz="103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贡献者排名、Pull 请求动态、仓库健康度</a:t>
            </a:r>
            <a:endParaRPr kumimoji="1" lang="zh-CN" altLang="en-US" sz="1030"/>
          </a:p>
          <a:p>
            <a:pPr algn="ctr">
              <a:lnSpc>
                <a:spcPct val="200000"/>
              </a:lnSpc>
            </a:pPr>
            <a:r>
              <a:rPr kumimoji="1" lang="en-US" altLang="zh-CN" sz="103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全面把握项目状态，评估项目健康度
多维度数据展示有助于全面理解项目</a:t>
            </a:r>
            <a:endParaRPr kumimoji="1" lang="zh-CN" altLang="en-US" sz="100"/>
          </a:p>
        </p:txBody>
      </p:sp>
      <p:sp>
        <p:nvSpPr>
          <p:cNvPr id="11" name="标题 1"/>
          <p:cNvSpPr txBox="1"/>
          <p:nvPr/>
        </p:nvSpPr>
        <p:spPr>
          <a:xfrm>
            <a:off x="4363085" y="1329690"/>
            <a:ext cx="2451100" cy="1616075"/>
          </a:xfrm>
          <a:prstGeom prst="rect">
            <a:avLst/>
          </a:prstGeom>
          <a:noFill/>
          <a:ln>
            <a:noFill/>
          </a:ln>
        </p:spPr>
        <p:txBody>
          <a:bodyPr vert="horz" wrap="square" lIns="0" tIns="0" rIns="0" bIns="0" rtlCol="0" anchor="t"/>
          <a:lstStyle/>
          <a:p>
            <a:pPr algn="ctr">
              <a:lnSpc>
                <a:spcPct val="200000"/>
              </a:lnSpc>
              <a:buClrTx/>
              <a:buSzTx/>
              <a:buNone/>
            </a:pPr>
            <a:r>
              <a:rPr kumimoji="1" lang="en-US" altLang="zh-CN" sz="103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交互式网络图</a:t>
            </a:r>
            <a:r>
              <a:rPr kumimoji="1" lang="en-US" altLang="zh-CN" sz="103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：展示仓库、贡献者、Issue 和 Pull 请求的关系</a:t>
            </a:r>
            <a:endParaRPr kumimoji="1" lang="en-US" altLang="zh-CN" sz="103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a:p>
            <a:pPr algn="ctr">
              <a:lnSpc>
                <a:spcPct val="200000"/>
              </a:lnSpc>
              <a:buClrTx/>
              <a:buSzTx/>
              <a:buNone/>
            </a:pPr>
            <a:r>
              <a:rPr kumimoji="1" lang="en-US" altLang="zh-CN" sz="103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网络图有助于揭示项目中的关键角色和关系。</a:t>
            </a:r>
            <a:endParaRPr kumimoji="1" lang="en-US" altLang="zh-CN" sz="103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3" name="标题 1"/>
          <p:cNvSpPr txBox="1"/>
          <p:nvPr/>
        </p:nvSpPr>
        <p:spPr>
          <a:xfrm>
            <a:off x="5004435" y="3096260"/>
            <a:ext cx="2512060" cy="1411605"/>
          </a:xfrm>
          <a:prstGeom prst="rect">
            <a:avLst/>
          </a:prstGeom>
          <a:noFill/>
          <a:ln>
            <a:noFill/>
          </a:ln>
        </p:spPr>
        <p:txBody>
          <a:bodyPr vert="horz" wrap="square" lIns="0" tIns="0" rIns="0" bIns="0" rtlCol="0" anchor="t"/>
          <a:lstStyle/>
          <a:p>
            <a:pPr algn="ctr">
              <a:lnSpc>
                <a:spcPct val="200000"/>
              </a:lnSpc>
              <a:buClrTx/>
              <a:buSzTx/>
              <a:buFontTx/>
            </a:pPr>
            <a:r>
              <a:rPr kumimoji="1" lang="en-US" altLang="zh-CN" sz="103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饼图：</a:t>
            </a:r>
            <a:r>
              <a:rPr kumimoji="1" lang="en-US" altLang="zh-CN" sz="103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展示语言占比和技术栈分析</a:t>
            </a:r>
            <a:endParaRPr kumimoji="1" lang="zh-CN" altLang="en-US" sz="1030"/>
          </a:p>
          <a:p>
            <a:pPr algn="ctr">
              <a:lnSpc>
                <a:spcPct val="200000"/>
              </a:lnSpc>
              <a:buClrTx/>
              <a:buSzTx/>
              <a:buFontTx/>
            </a:pPr>
            <a:r>
              <a:rPr kumimoji="1" lang="en-US" altLang="zh-CN" sz="103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展示语言占比和技术栈分析，洞察技术趋势饼图有助于直观展示技术栈的分布情况</a:t>
            </a:r>
            <a:endParaRPr kumimoji="1" lang="en-US" altLang="zh-CN" sz="103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5" name="标题 1"/>
          <p:cNvSpPr txBox="1"/>
          <p:nvPr/>
        </p:nvSpPr>
        <p:spPr>
          <a:xfrm>
            <a:off x="2207895" y="3062605"/>
            <a:ext cx="2155190" cy="1372870"/>
          </a:xfrm>
          <a:prstGeom prst="rect">
            <a:avLst/>
          </a:prstGeom>
          <a:noFill/>
          <a:ln>
            <a:noFill/>
          </a:ln>
        </p:spPr>
        <p:txBody>
          <a:bodyPr vert="horz" wrap="square" lIns="0" tIns="0" rIns="0" bIns="0" rtlCol="0" anchor="t"/>
          <a:lstStyle/>
          <a:p>
            <a:pPr algn="ctr">
              <a:lnSpc>
                <a:spcPct val="200000"/>
              </a:lnSpc>
            </a:pPr>
            <a:r>
              <a:rPr kumimoji="1" lang="en-US" altLang="zh-CN" sz="103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时间线图：</a:t>
            </a:r>
            <a:r>
              <a:rPr kumimoji="1" lang="en-US" altLang="zh-CN" sz="103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展示Pull请求和Issue的变化趋势，把握项目开发动态。
时间线图有助于识别项目中的关键事件</a:t>
            </a:r>
            <a:r>
              <a:rPr kumimoji="1" lang="zh-CN" altLang="en-US" sz="103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sz="103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7" name="标题 1"/>
          <p:cNvSpPr txBox="1"/>
          <p:nvPr/>
        </p:nvSpPr>
        <p:spPr>
          <a:xfrm>
            <a:off x="247" y="143909"/>
            <a:ext cx="529133" cy="423307"/>
          </a:xfrm>
          <a:prstGeom prst="triangle">
            <a:avLst/>
          </a:prstGeom>
          <a:solidFill>
            <a:schemeClr val="accent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8" name="标题 1"/>
          <p:cNvSpPr txBox="1"/>
          <p:nvPr/>
        </p:nvSpPr>
        <p:spPr>
          <a:xfrm>
            <a:off x="361854" y="183279"/>
            <a:ext cx="5526478" cy="423307"/>
          </a:xfrm>
          <a:custGeom>
            <a:avLst/>
            <a:gdLst>
              <a:gd name="connsiteX0" fmla="*/ 367854 w 7519965"/>
              <a:gd name="connsiteY0" fmla="*/ 503515 h 510950"/>
              <a:gd name="connsiteX1" fmla="*/ 0 w 7519965"/>
              <a:gd name="connsiteY1" fmla="*/ 0 h 510950"/>
              <a:gd name="connsiteX2" fmla="*/ 7519965 w 7519965"/>
              <a:gd name="connsiteY2" fmla="*/ 0 h 510950"/>
              <a:gd name="connsiteX3" fmla="*/ 7300522 w 7519965"/>
              <a:gd name="connsiteY3" fmla="*/ 510950 h 510950"/>
              <a:gd name="connsiteX4" fmla="*/ 367854 w 7519965"/>
              <a:gd name="connsiteY4" fmla="*/ 503515 h 510950"/>
            </a:gdLst>
            <a:ahLst/>
            <a:cxnLst/>
            <a:rect l="l" t="t" r="r" b="b"/>
            <a:pathLst>
              <a:path w="7519965" h="510950">
                <a:moveTo>
                  <a:pt x="367854" y="503515"/>
                </a:moveTo>
                <a:lnTo>
                  <a:pt x="0" y="0"/>
                </a:lnTo>
                <a:lnTo>
                  <a:pt x="7519965" y="0"/>
                </a:lnTo>
                <a:lnTo>
                  <a:pt x="7300522" y="510950"/>
                </a:lnTo>
                <a:lnTo>
                  <a:pt x="367854" y="503515"/>
                </a:lnTo>
                <a:close/>
              </a:path>
            </a:pathLst>
          </a:custGeom>
          <a:gradFill>
            <a:gsLst>
              <a:gs pos="0">
                <a:schemeClr val="accent1">
                  <a:lumMod val="20000"/>
                  <a:lumOff val="80000"/>
                </a:schemeClr>
              </a:gs>
              <a:gs pos="94000">
                <a:schemeClr val="bg1"/>
              </a:gs>
            </a:gsLst>
            <a:lin ang="0" scaled="0"/>
          </a:gra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9" name="标题 1"/>
          <p:cNvSpPr txBox="1"/>
          <p:nvPr/>
        </p:nvSpPr>
        <p:spPr>
          <a:xfrm>
            <a:off x="612303" y="183594"/>
            <a:ext cx="7744155" cy="343937"/>
          </a:xfrm>
          <a:prstGeom prst="rect">
            <a:avLst/>
          </a:prstGeom>
          <a:noFill/>
          <a:ln>
            <a:noFill/>
          </a:ln>
        </p:spPr>
        <p:txBody>
          <a:bodyPr vert="horz" wrap="square" lIns="0" tIns="0" rIns="0" bIns="0" rtlCol="0" anchor="ctr"/>
          <a:lstStyle/>
          <a:p>
            <a:pPr algn="l">
              <a:lnSpc>
                <a:spcPct val="110000"/>
              </a:lnSpc>
            </a:pPr>
            <a:r>
              <a:rPr kumimoji="1" lang="en-US" altLang="zh-CN" sz="206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不同维度数据展示</a:t>
            </a:r>
            <a:endParaRPr kumimoji="1" lang="zh-CN" altLang="en-US" sz="100"/>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1040" y="11516"/>
            <a:ext cx="8919045" cy="5016963"/>
          </a:xfrm>
          <a:prstGeom prst="rect">
            <a:avLst/>
          </a:prstGeom>
          <a:solidFill>
            <a:schemeClr val="bg1"/>
          </a:solidFill>
          <a:ln w="12700" cap="sq">
            <a:noFill/>
            <a:miter/>
          </a:ln>
        </p:spPr>
        <p:txBody>
          <a:bodyPr vert="horz" wrap="square" lIns="66891" tIns="33444" rIns="66891" bIns="33444" rtlCol="0" anchor="ctr"/>
          <a:lstStyle/>
          <a:p>
            <a:pPr algn="ctr">
              <a:lnSpc>
                <a:spcPct val="110000"/>
              </a:lnSpc>
            </a:pPr>
            <a:endParaRPr kumimoji="1" lang="zh-CN" altLang="en-US" sz="100"/>
          </a:p>
        </p:txBody>
      </p:sp>
      <p:sp>
        <p:nvSpPr>
          <p:cNvPr id="3" name="标题 1"/>
          <p:cNvSpPr txBox="1"/>
          <p:nvPr>
            <p:custDataLst>
              <p:tags r:id="rId1"/>
            </p:custDataLst>
          </p:nvPr>
        </p:nvSpPr>
        <p:spPr>
          <a:xfrm>
            <a:off x="524349" y="1718813"/>
            <a:ext cx="3811552" cy="3025854"/>
          </a:xfrm>
          <a:prstGeom prst="rect">
            <a:avLst/>
          </a:prstGeom>
          <a:solidFill>
            <a:schemeClr val="bg1"/>
          </a:solidFill>
          <a:ln w="12700" cap="sq">
            <a:solidFill>
              <a:schemeClr val="accent1"/>
            </a:solidFill>
            <a:miter/>
          </a:ln>
        </p:spPr>
        <p:txBody>
          <a:bodyPr vert="horz" wrap="square" lIns="66891" tIns="33444" rIns="66891" bIns="33444" rtlCol="0" anchor="ctr"/>
          <a:lstStyle/>
          <a:p>
            <a:pPr algn="ctr">
              <a:lnSpc>
                <a:spcPct val="110000"/>
              </a:lnSpc>
            </a:pPr>
            <a:endParaRPr kumimoji="1" lang="zh-CN" altLang="en-US" sz="100"/>
          </a:p>
        </p:txBody>
      </p:sp>
      <p:sp>
        <p:nvSpPr>
          <p:cNvPr id="4" name="标题 1"/>
          <p:cNvSpPr txBox="1"/>
          <p:nvPr>
            <p:custDataLst>
              <p:tags r:id="rId2"/>
            </p:custDataLst>
          </p:nvPr>
        </p:nvSpPr>
        <p:spPr>
          <a:xfrm rot="10800000">
            <a:off x="1689409" y="1437390"/>
            <a:ext cx="1537362" cy="762814"/>
          </a:xfrm>
          <a:prstGeom prst="flowChartExtract">
            <a:avLst/>
          </a:prstGeom>
          <a:solidFill>
            <a:schemeClr val="accent1"/>
          </a:solidFill>
          <a:ln w="12700" cap="sq">
            <a:noFill/>
            <a:miter/>
          </a:ln>
        </p:spPr>
        <p:txBody>
          <a:bodyPr vert="horz" wrap="square" lIns="66891" tIns="33444" rIns="66891" bIns="33444" rtlCol="0" anchor="ctr"/>
          <a:lstStyle/>
          <a:p>
            <a:pPr algn="ctr">
              <a:lnSpc>
                <a:spcPct val="110000"/>
              </a:lnSpc>
            </a:pPr>
            <a:endParaRPr kumimoji="1" lang="zh-CN" altLang="en-US" sz="100"/>
          </a:p>
        </p:txBody>
      </p:sp>
      <p:sp>
        <p:nvSpPr>
          <p:cNvPr id="5" name="标题 1"/>
          <p:cNvSpPr txBox="1"/>
          <p:nvPr>
            <p:custDataLst>
              <p:tags r:id="rId3"/>
            </p:custDataLst>
          </p:nvPr>
        </p:nvSpPr>
        <p:spPr>
          <a:xfrm rot="10800000">
            <a:off x="2174270" y="1296563"/>
            <a:ext cx="567640" cy="281654"/>
          </a:xfrm>
          <a:prstGeom prst="flowChartExtract">
            <a:avLst/>
          </a:prstGeom>
          <a:solidFill>
            <a:schemeClr val="accent1">
              <a:lumMod val="60000"/>
              <a:lumOff val="40000"/>
            </a:schemeClr>
          </a:solidFill>
          <a:ln w="12700" cap="sq">
            <a:noFill/>
            <a:miter/>
          </a:ln>
        </p:spPr>
        <p:txBody>
          <a:bodyPr vert="horz" wrap="square" lIns="66891" tIns="33444" rIns="66891" bIns="33444" rtlCol="0" anchor="ctr"/>
          <a:lstStyle/>
          <a:p>
            <a:pPr algn="ctr">
              <a:lnSpc>
                <a:spcPct val="110000"/>
              </a:lnSpc>
            </a:pPr>
            <a:endParaRPr kumimoji="1" lang="zh-CN" altLang="en-US" sz="100"/>
          </a:p>
        </p:txBody>
      </p:sp>
      <p:sp>
        <p:nvSpPr>
          <p:cNvPr id="6" name="标题 1"/>
          <p:cNvSpPr txBox="1"/>
          <p:nvPr>
            <p:custDataLst>
              <p:tags r:id="rId4"/>
            </p:custDataLst>
          </p:nvPr>
        </p:nvSpPr>
        <p:spPr>
          <a:xfrm>
            <a:off x="2317262" y="1677969"/>
            <a:ext cx="281655" cy="281655"/>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66891" tIns="33444" rIns="66891" bIns="33444" rtlCol="0" anchor="ctr"/>
          <a:lstStyle/>
          <a:p>
            <a:pPr algn="l">
              <a:lnSpc>
                <a:spcPct val="110000"/>
              </a:lnSpc>
            </a:pPr>
            <a:endParaRPr kumimoji="1" lang="zh-CN" altLang="en-US" sz="100"/>
          </a:p>
        </p:txBody>
      </p:sp>
      <p:sp>
        <p:nvSpPr>
          <p:cNvPr id="7" name="标题 1"/>
          <p:cNvSpPr txBox="1"/>
          <p:nvPr>
            <p:custDataLst>
              <p:tags r:id="rId5"/>
            </p:custDataLst>
          </p:nvPr>
        </p:nvSpPr>
        <p:spPr>
          <a:xfrm>
            <a:off x="701969" y="2950140"/>
            <a:ext cx="3527740" cy="1669371"/>
          </a:xfrm>
          <a:prstGeom prst="rect">
            <a:avLst/>
          </a:prstGeom>
          <a:noFill/>
          <a:ln>
            <a:noFill/>
          </a:ln>
        </p:spPr>
        <p:txBody>
          <a:bodyPr vert="horz" wrap="square" lIns="0" tIns="0" rIns="0" bIns="0" rtlCol="0" anchor="t"/>
          <a:lstStyle/>
          <a:p>
            <a:pPr algn="l">
              <a:lnSpc>
                <a:spcPct val="150000"/>
              </a:lnSpc>
            </a:pPr>
            <a:r>
              <a:rPr kumimoji="1" lang="en-US" altLang="zh-CN" sz="1395">
                <a:latin typeface="宋体" panose="02010600030101010101" pitchFamily="2" charset="-122"/>
                <a:cs typeface="宋体" panose="02010600030101010101" pitchFamily="2" charset="-122"/>
              </a:rPr>
              <a:t>   </a:t>
            </a:r>
            <a:r>
              <a:rPr kumimoji="1" lang="zh-CN" altLang="en-US" sz="1395">
                <a:latin typeface="宋体" panose="02010600030101010101" pitchFamily="2" charset="-122"/>
                <a:cs typeface="宋体" panose="02010600030101010101" pitchFamily="2" charset="-122"/>
              </a:rPr>
              <a:t>度中心性可以用来衡量某个节点在网络中的重要性，</a:t>
            </a:r>
            <a:r>
              <a:rPr kumimoji="1" lang="en-US" altLang="zh-CN" sz="1395">
                <a:latin typeface="宋体" panose="02010600030101010101" pitchFamily="2" charset="-122"/>
                <a:cs typeface="宋体" panose="02010600030101010101" pitchFamily="2" charset="-122"/>
              </a:rPr>
              <a:t>1(e=r</a:t>
            </a:r>
            <a:r>
              <a:rPr kumimoji="1" lang="en-US" altLang="zh-CN" sz="1395" baseline="-25000">
                <a:latin typeface="宋体" panose="02010600030101010101" pitchFamily="2" charset="-122"/>
                <a:cs typeface="宋体" panose="02010600030101010101" pitchFamily="2" charset="-122"/>
              </a:rPr>
              <a:t>i</a:t>
            </a:r>
            <a:r>
              <a:rPr kumimoji="1" lang="en-US" altLang="en-US" sz="1395">
                <a:latin typeface="宋体" panose="02010600030101010101" pitchFamily="2" charset="-122"/>
                <a:cs typeface="宋体" panose="02010600030101010101" pitchFamily="2" charset="-122"/>
              </a:rPr>
              <a:t>→</a:t>
            </a:r>
            <a:r>
              <a:rPr kumimoji="1" lang="en-US" altLang="zh-CN" sz="1395">
                <a:latin typeface="宋体" panose="02010600030101010101" pitchFamily="2" charset="-122"/>
                <a:cs typeface="宋体" panose="02010600030101010101" pitchFamily="2" charset="-122"/>
              </a:rPr>
              <a:t>x)</a:t>
            </a:r>
            <a:r>
              <a:rPr kumimoji="1" lang="zh-CN" altLang="en-US" sz="1395">
                <a:latin typeface="宋体" panose="02010600030101010101" pitchFamily="2" charset="-122"/>
                <a:cs typeface="宋体" panose="02010600030101010101" pitchFamily="2" charset="-122"/>
              </a:rPr>
              <a:t>是指示函数，表示边</a:t>
            </a:r>
            <a:r>
              <a:rPr kumimoji="1" lang="en-US" altLang="zh-CN" sz="1395">
                <a:latin typeface="宋体" panose="02010600030101010101" pitchFamily="2" charset="-122"/>
                <a:cs typeface="宋体" panose="02010600030101010101" pitchFamily="2" charset="-122"/>
              </a:rPr>
              <a:t> e</a:t>
            </a:r>
            <a:r>
              <a:rPr kumimoji="1" lang="zh-CN" altLang="en-US" sz="1395">
                <a:latin typeface="宋体" panose="02010600030101010101" pitchFamily="2" charset="-122"/>
                <a:cs typeface="宋体" panose="02010600030101010101" pitchFamily="2" charset="-122"/>
              </a:rPr>
              <a:t>是否连接</a:t>
            </a:r>
            <a:r>
              <a:rPr kumimoji="1" lang="en-US" altLang="zh-CN" sz="1395">
                <a:latin typeface="宋体" panose="02010600030101010101" pitchFamily="2" charset="-122"/>
                <a:cs typeface="宋体" panose="02010600030101010101" pitchFamily="2" charset="-122"/>
              </a:rPr>
              <a:t> r</a:t>
            </a:r>
            <a:r>
              <a:rPr kumimoji="1" lang="en-US" altLang="zh-CN" sz="1395" baseline="-25000">
                <a:latin typeface="宋体" panose="02010600030101010101" pitchFamily="2" charset="-122"/>
                <a:cs typeface="宋体" panose="02010600030101010101" pitchFamily="2" charset="-122"/>
              </a:rPr>
              <a:t>i</a:t>
            </a:r>
            <a:r>
              <a:rPr kumimoji="1" lang="zh-CN" altLang="en-US" sz="1395">
                <a:latin typeface="宋体" panose="02010600030101010101" pitchFamily="2" charset="-122"/>
                <a:cs typeface="宋体" panose="02010600030101010101" pitchFamily="2" charset="-122"/>
              </a:rPr>
              <a:t>到某个节点</a:t>
            </a:r>
            <a:r>
              <a:rPr kumimoji="1" lang="en-US" altLang="zh-CN" sz="1395">
                <a:latin typeface="宋体" panose="02010600030101010101" pitchFamily="2" charset="-122"/>
                <a:cs typeface="宋体" panose="02010600030101010101" pitchFamily="2" charset="-122"/>
              </a:rPr>
              <a:t> x</a:t>
            </a:r>
            <a:r>
              <a:rPr kumimoji="1" lang="zh-CN" altLang="en-US" sz="1395">
                <a:latin typeface="宋体" panose="02010600030101010101" pitchFamily="2" charset="-122"/>
                <a:cs typeface="宋体" panose="02010600030101010101" pitchFamily="2" charset="-122"/>
              </a:rPr>
              <a:t>（可以是问题节点、拉取请求节点或贡献者节点）。</a:t>
            </a:r>
            <a:endParaRPr kumimoji="1" lang="zh-CN" altLang="en-US" sz="1395">
              <a:latin typeface="宋体" panose="02010600030101010101" pitchFamily="2" charset="-122"/>
              <a:cs typeface="宋体" panose="02010600030101010101" pitchFamily="2" charset="-122"/>
            </a:endParaRPr>
          </a:p>
        </p:txBody>
      </p:sp>
      <p:sp>
        <p:nvSpPr>
          <p:cNvPr id="8" name="标题 1"/>
          <p:cNvSpPr txBox="1"/>
          <p:nvPr>
            <p:custDataLst>
              <p:tags r:id="rId6"/>
            </p:custDataLst>
          </p:nvPr>
        </p:nvSpPr>
        <p:spPr>
          <a:xfrm>
            <a:off x="4711999" y="1718813"/>
            <a:ext cx="3755295" cy="3029646"/>
          </a:xfrm>
          <a:prstGeom prst="rect">
            <a:avLst/>
          </a:prstGeom>
          <a:solidFill>
            <a:schemeClr val="bg1"/>
          </a:solidFill>
          <a:ln w="12700" cap="sq">
            <a:solidFill>
              <a:schemeClr val="accent1"/>
            </a:solidFill>
            <a:miter/>
          </a:ln>
        </p:spPr>
        <p:txBody>
          <a:bodyPr vert="horz" wrap="square" lIns="66891" tIns="33444" rIns="66891" bIns="33444" rtlCol="0" anchor="ctr"/>
          <a:lstStyle/>
          <a:p>
            <a:pPr algn="ctr">
              <a:lnSpc>
                <a:spcPct val="110000"/>
              </a:lnSpc>
            </a:pPr>
            <a:endParaRPr kumimoji="1" lang="zh-CN" altLang="en-US" sz="100"/>
          </a:p>
        </p:txBody>
      </p:sp>
      <p:sp>
        <p:nvSpPr>
          <p:cNvPr id="9" name="标题 1"/>
          <p:cNvSpPr txBox="1"/>
          <p:nvPr>
            <p:custDataLst>
              <p:tags r:id="rId7"/>
            </p:custDataLst>
          </p:nvPr>
        </p:nvSpPr>
        <p:spPr>
          <a:xfrm rot="10800000">
            <a:off x="5821306" y="1437390"/>
            <a:ext cx="1537362" cy="762814"/>
          </a:xfrm>
          <a:prstGeom prst="flowChartExtract">
            <a:avLst/>
          </a:prstGeom>
          <a:solidFill>
            <a:schemeClr val="accent1"/>
          </a:solidFill>
          <a:ln w="12700" cap="sq">
            <a:noFill/>
            <a:miter/>
          </a:ln>
        </p:spPr>
        <p:txBody>
          <a:bodyPr vert="horz" wrap="square" lIns="66891" tIns="33444" rIns="66891" bIns="33444" rtlCol="0" anchor="ctr"/>
          <a:lstStyle/>
          <a:p>
            <a:pPr algn="ctr">
              <a:lnSpc>
                <a:spcPct val="110000"/>
              </a:lnSpc>
            </a:pPr>
            <a:endParaRPr kumimoji="1" lang="zh-CN" altLang="en-US" sz="100"/>
          </a:p>
        </p:txBody>
      </p:sp>
      <p:sp>
        <p:nvSpPr>
          <p:cNvPr id="10" name="标题 1"/>
          <p:cNvSpPr txBox="1"/>
          <p:nvPr>
            <p:custDataLst>
              <p:tags r:id="rId8"/>
            </p:custDataLst>
          </p:nvPr>
        </p:nvSpPr>
        <p:spPr>
          <a:xfrm rot="10800000">
            <a:off x="6306168" y="1296563"/>
            <a:ext cx="567640" cy="281654"/>
          </a:xfrm>
          <a:prstGeom prst="flowChartExtract">
            <a:avLst/>
          </a:prstGeom>
          <a:solidFill>
            <a:schemeClr val="accent1">
              <a:lumMod val="60000"/>
              <a:lumOff val="40000"/>
            </a:schemeClr>
          </a:solidFill>
          <a:ln w="12700" cap="sq">
            <a:noFill/>
            <a:miter/>
          </a:ln>
        </p:spPr>
        <p:txBody>
          <a:bodyPr vert="horz" wrap="square" lIns="66891" tIns="33444" rIns="66891" bIns="33444" rtlCol="0" anchor="ctr"/>
          <a:lstStyle/>
          <a:p>
            <a:pPr algn="ctr">
              <a:lnSpc>
                <a:spcPct val="110000"/>
              </a:lnSpc>
            </a:pPr>
            <a:endParaRPr kumimoji="1" lang="zh-CN" altLang="en-US" sz="100"/>
          </a:p>
        </p:txBody>
      </p:sp>
      <p:sp>
        <p:nvSpPr>
          <p:cNvPr id="11" name="标题 1"/>
          <p:cNvSpPr txBox="1"/>
          <p:nvPr>
            <p:custDataLst>
              <p:tags r:id="rId9"/>
            </p:custDataLst>
          </p:nvPr>
        </p:nvSpPr>
        <p:spPr>
          <a:xfrm>
            <a:off x="6449160" y="1688521"/>
            <a:ext cx="281655" cy="260551"/>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66891" tIns="33444" rIns="66891" bIns="33444" rtlCol="0" anchor="ctr"/>
          <a:lstStyle/>
          <a:p>
            <a:pPr algn="l">
              <a:lnSpc>
                <a:spcPct val="110000"/>
              </a:lnSpc>
            </a:pPr>
            <a:endParaRPr kumimoji="1" lang="zh-CN" altLang="en-US" sz="100"/>
          </a:p>
        </p:txBody>
      </p:sp>
      <p:sp>
        <p:nvSpPr>
          <p:cNvPr id="12" name="标题 1"/>
          <p:cNvSpPr txBox="1"/>
          <p:nvPr>
            <p:custDataLst>
              <p:tags r:id="rId10"/>
            </p:custDataLst>
          </p:nvPr>
        </p:nvSpPr>
        <p:spPr>
          <a:xfrm>
            <a:off x="486423" y="787101"/>
            <a:ext cx="7348141" cy="487348"/>
          </a:xfrm>
          <a:prstGeom prst="rect">
            <a:avLst/>
          </a:prstGeom>
          <a:noFill/>
          <a:ln>
            <a:noFill/>
          </a:ln>
        </p:spPr>
        <p:txBody>
          <a:bodyPr vert="horz" wrap="square" lIns="0" tIns="0" rIns="0" bIns="0" rtlCol="0" anchor="ctr"/>
          <a:lstStyle/>
          <a:p>
            <a:pPr algn="l">
              <a:lnSpc>
                <a:spcPct val="130000"/>
              </a:lnSpc>
            </a:pPr>
            <a:r>
              <a:rPr kumimoji="1" lang="zh-CN" altLang="en-US" sz="1590"/>
              <a:t>中心性分析：计算仓库网络中关键节点的中心性，优化项目结构和发展方向。</a:t>
            </a:r>
            <a:endParaRPr kumimoji="1" lang="zh-CN" altLang="en-US" sz="1590"/>
          </a:p>
        </p:txBody>
      </p:sp>
      <p:sp>
        <p:nvSpPr>
          <p:cNvPr id="13" name="标题 1"/>
          <p:cNvSpPr txBox="1"/>
          <p:nvPr>
            <p:custDataLst>
              <p:tags r:id="rId11"/>
            </p:custDataLst>
          </p:nvPr>
        </p:nvSpPr>
        <p:spPr>
          <a:xfrm>
            <a:off x="4826409" y="2967207"/>
            <a:ext cx="3527740" cy="1674428"/>
          </a:xfrm>
          <a:prstGeom prst="rect">
            <a:avLst/>
          </a:prstGeom>
          <a:noFill/>
          <a:ln>
            <a:noFill/>
          </a:ln>
        </p:spPr>
        <p:txBody>
          <a:bodyPr vert="horz" wrap="square" lIns="0" tIns="0" rIns="0" bIns="0" rtlCol="0" anchor="t"/>
          <a:lstStyle/>
          <a:p>
            <a:pPr algn="l">
              <a:lnSpc>
                <a:spcPct val="150000"/>
              </a:lnSpc>
            </a:pPr>
            <a:r>
              <a:rPr kumimoji="1" lang="en-US" altLang="zh-CN" sz="1395">
                <a:latin typeface="宋体" panose="02010600030101010101" pitchFamily="2" charset="-122"/>
                <a:cs typeface="宋体" panose="02010600030101010101" pitchFamily="2" charset="-122"/>
              </a:rPr>
              <a:t>    </a:t>
            </a:r>
            <a:r>
              <a:rPr kumimoji="1" lang="zh-CN" altLang="en-US" sz="1395">
                <a:latin typeface="宋体" panose="02010600030101010101" pitchFamily="2" charset="-122"/>
                <a:cs typeface="宋体" panose="02010600030101010101" pitchFamily="2" charset="-122"/>
              </a:rPr>
              <a:t>介数中心性衡量的是一个节点在其他节点之间最短路径中的中介作用，</a:t>
            </a:r>
            <a:r>
              <a:rPr kumimoji="1" lang="en-US" altLang="zh-CN" sz="1395">
                <a:latin typeface="宋体" panose="02010600030101010101" pitchFamily="2" charset="-122"/>
                <a:cs typeface="宋体" panose="02010600030101010101" pitchFamily="2" charset="-122"/>
              </a:rPr>
              <a:t>σ(u,c</a:t>
            </a:r>
            <a:r>
              <a:rPr kumimoji="1" lang="en-US" altLang="zh-CN" sz="1395" baseline="-25000">
                <a:latin typeface="宋体" panose="02010600030101010101" pitchFamily="2" charset="-122"/>
                <a:cs typeface="宋体" panose="02010600030101010101" pitchFamily="2" charset="-122"/>
              </a:rPr>
              <a:t>p</a:t>
            </a:r>
            <a:r>
              <a:rPr kumimoji="1" lang="en-US" altLang="zh-CN" sz="1395">
                <a:latin typeface="宋体" panose="02010600030101010101" pitchFamily="2" charset="-122"/>
                <a:cs typeface="宋体" panose="02010600030101010101" pitchFamily="2" charset="-122"/>
              </a:rPr>
              <a:t>,v)</a:t>
            </a:r>
            <a:r>
              <a:rPr kumimoji="1" lang="zh-CN" altLang="en-US" sz="1395">
                <a:latin typeface="宋体" panose="02010600030101010101" pitchFamily="2" charset="-122"/>
                <a:cs typeface="宋体" panose="02010600030101010101" pitchFamily="2" charset="-122"/>
              </a:rPr>
              <a:t>是从节点</a:t>
            </a:r>
            <a:r>
              <a:rPr kumimoji="1" lang="en-US" altLang="zh-CN" sz="1395">
                <a:latin typeface="宋体" panose="02010600030101010101" pitchFamily="2" charset="-122"/>
                <a:cs typeface="宋体" panose="02010600030101010101" pitchFamily="2" charset="-122"/>
              </a:rPr>
              <a:t> u</a:t>
            </a:r>
            <a:r>
              <a:rPr kumimoji="1" lang="zh-CN" altLang="en-US" sz="1395">
                <a:latin typeface="宋体" panose="02010600030101010101" pitchFamily="2" charset="-122"/>
                <a:cs typeface="宋体" panose="02010600030101010101" pitchFamily="2" charset="-122"/>
              </a:rPr>
              <a:t>到节点</a:t>
            </a:r>
            <a:r>
              <a:rPr kumimoji="1" lang="en-US" altLang="zh-CN" sz="1395">
                <a:latin typeface="宋体" panose="02010600030101010101" pitchFamily="2" charset="-122"/>
                <a:cs typeface="宋体" panose="02010600030101010101" pitchFamily="2" charset="-122"/>
              </a:rPr>
              <a:t> v</a:t>
            </a:r>
            <a:r>
              <a:rPr kumimoji="1" lang="zh-CN" altLang="en-US" sz="1395">
                <a:latin typeface="宋体" panose="02010600030101010101" pitchFamily="2" charset="-122"/>
                <a:cs typeface="宋体" panose="02010600030101010101" pitchFamily="2" charset="-122"/>
              </a:rPr>
              <a:t>的最短路径中经过</a:t>
            </a:r>
            <a:r>
              <a:rPr kumimoji="1" lang="en-US" altLang="zh-CN" sz="1395">
                <a:latin typeface="宋体" panose="02010600030101010101" pitchFamily="2" charset="-122"/>
                <a:cs typeface="宋体" panose="02010600030101010101" pitchFamily="2" charset="-122"/>
              </a:rPr>
              <a:t> cp</a:t>
            </a:r>
            <a:r>
              <a:rPr kumimoji="1" lang="zh-CN" altLang="en-US" sz="1395">
                <a:latin typeface="宋体" panose="02010600030101010101" pitchFamily="2" charset="-122"/>
                <a:cs typeface="宋体" panose="02010600030101010101" pitchFamily="2" charset="-122"/>
              </a:rPr>
              <a:t>的路径数量，</a:t>
            </a:r>
            <a:r>
              <a:rPr kumimoji="1" lang="en-US" altLang="zh-CN" sz="1395">
                <a:latin typeface="宋体" panose="02010600030101010101" pitchFamily="2" charset="-122"/>
                <a:cs typeface="宋体" panose="02010600030101010101" pitchFamily="2" charset="-122"/>
              </a:rPr>
              <a:t>σ(u,v)</a:t>
            </a:r>
            <a:r>
              <a:rPr kumimoji="1" lang="zh-CN" altLang="en-US" sz="1395">
                <a:latin typeface="宋体" panose="02010600030101010101" pitchFamily="2" charset="-122"/>
                <a:cs typeface="宋体" panose="02010600030101010101" pitchFamily="2" charset="-122"/>
              </a:rPr>
              <a:t>是从节点</a:t>
            </a:r>
            <a:r>
              <a:rPr kumimoji="1" lang="en-US" altLang="zh-CN" sz="1395">
                <a:latin typeface="宋体" panose="02010600030101010101" pitchFamily="2" charset="-122"/>
                <a:cs typeface="宋体" panose="02010600030101010101" pitchFamily="2" charset="-122"/>
              </a:rPr>
              <a:t> u</a:t>
            </a:r>
            <a:r>
              <a:rPr kumimoji="1" lang="zh-CN" altLang="en-US" sz="1395">
                <a:latin typeface="宋体" panose="02010600030101010101" pitchFamily="2" charset="-122"/>
                <a:cs typeface="宋体" panose="02010600030101010101" pitchFamily="2" charset="-122"/>
              </a:rPr>
              <a:t>到节点</a:t>
            </a:r>
            <a:r>
              <a:rPr kumimoji="1" lang="en-US" altLang="zh-CN" sz="1395">
                <a:latin typeface="宋体" panose="02010600030101010101" pitchFamily="2" charset="-122"/>
                <a:cs typeface="宋体" panose="02010600030101010101" pitchFamily="2" charset="-122"/>
              </a:rPr>
              <a:t> v</a:t>
            </a:r>
            <a:r>
              <a:rPr kumimoji="1" lang="zh-CN" altLang="en-US" sz="1395">
                <a:latin typeface="宋体" panose="02010600030101010101" pitchFamily="2" charset="-122"/>
                <a:cs typeface="宋体" panose="02010600030101010101" pitchFamily="2" charset="-122"/>
              </a:rPr>
              <a:t>的所有最短路径数量。</a:t>
            </a:r>
            <a:endParaRPr kumimoji="1" lang="zh-CN" altLang="en-US" sz="1395">
              <a:latin typeface="宋体" panose="02010600030101010101" pitchFamily="2" charset="-122"/>
              <a:cs typeface="宋体" panose="02010600030101010101" pitchFamily="2" charset="-122"/>
            </a:endParaRPr>
          </a:p>
        </p:txBody>
      </p:sp>
      <p:sp>
        <p:nvSpPr>
          <p:cNvPr id="14" name="标题 1"/>
          <p:cNvSpPr txBox="1"/>
          <p:nvPr>
            <p:custDataLst>
              <p:tags r:id="rId12"/>
            </p:custDataLst>
          </p:nvPr>
        </p:nvSpPr>
        <p:spPr>
          <a:xfrm>
            <a:off x="4826236" y="1899755"/>
            <a:ext cx="3527505" cy="489068"/>
          </a:xfrm>
          <a:prstGeom prst="rect">
            <a:avLst/>
          </a:prstGeom>
          <a:noFill/>
          <a:ln>
            <a:noFill/>
          </a:ln>
        </p:spPr>
        <p:txBody>
          <a:bodyPr vert="horz" wrap="square" lIns="0" tIns="0" rIns="0" bIns="0" rtlCol="0" anchor="ctr"/>
          <a:lstStyle/>
          <a:p>
            <a:pPr algn="l">
              <a:lnSpc>
                <a:spcPct val="130000"/>
              </a:lnSpc>
            </a:pPr>
            <a:r>
              <a:rPr lang="zh-CN" altLang="en-US" sz="1795"/>
              <a:t>介数中心性分析：</a:t>
            </a:r>
            <a:endParaRPr lang="zh-CN" altLang="en-US" sz="1795"/>
          </a:p>
        </p:txBody>
      </p:sp>
      <p:sp>
        <p:nvSpPr>
          <p:cNvPr id="15" name="标题 1"/>
          <p:cNvSpPr txBox="1"/>
          <p:nvPr/>
        </p:nvSpPr>
        <p:spPr>
          <a:xfrm>
            <a:off x="41040" y="248428"/>
            <a:ext cx="7943525" cy="515632"/>
          </a:xfrm>
          <a:prstGeom prst="rect">
            <a:avLst/>
          </a:prstGeom>
          <a:gradFill>
            <a:gsLst>
              <a:gs pos="0">
                <a:schemeClr val="bg1">
                  <a:lumMod val="95000"/>
                </a:schemeClr>
              </a:gs>
              <a:gs pos="80000">
                <a:schemeClr val="bg1"/>
              </a:gs>
            </a:gsLst>
            <a:lin ang="0" scaled="0"/>
          </a:gradFill>
          <a:ln w="12700" cap="sq">
            <a:noFill/>
            <a:miter/>
          </a:ln>
        </p:spPr>
        <p:txBody>
          <a:bodyPr vert="horz" wrap="square" lIns="66891" tIns="33444" rIns="66891" bIns="33444" rtlCol="0" anchor="ctr"/>
          <a:lstStyle/>
          <a:p>
            <a:pPr algn="ctr">
              <a:lnSpc>
                <a:spcPct val="110000"/>
              </a:lnSpc>
            </a:pPr>
            <a:endParaRPr kumimoji="1" lang="zh-CN" altLang="en-US" sz="100"/>
          </a:p>
        </p:txBody>
      </p:sp>
      <p:sp>
        <p:nvSpPr>
          <p:cNvPr id="16" name="标题 1"/>
          <p:cNvSpPr txBox="1"/>
          <p:nvPr/>
        </p:nvSpPr>
        <p:spPr>
          <a:xfrm>
            <a:off x="-316651" y="241460"/>
            <a:ext cx="710736" cy="529568"/>
          </a:xfrm>
          <a:prstGeom prst="flowChartCollate">
            <a:avLst/>
          </a:prstGeom>
          <a:solidFill>
            <a:schemeClr val="accent1"/>
          </a:solidFill>
          <a:ln w="12700" cap="sq">
            <a:noFill/>
            <a:miter/>
          </a:ln>
        </p:spPr>
        <p:txBody>
          <a:bodyPr vert="horz" wrap="square" lIns="66891" tIns="33444" rIns="66891" bIns="33444" rtlCol="0" anchor="ctr"/>
          <a:lstStyle/>
          <a:p>
            <a:pPr algn="ctr">
              <a:lnSpc>
                <a:spcPct val="110000"/>
              </a:lnSpc>
            </a:pPr>
            <a:endParaRPr kumimoji="1" lang="zh-CN" altLang="en-US" sz="100"/>
          </a:p>
        </p:txBody>
      </p:sp>
      <p:sp>
        <p:nvSpPr>
          <p:cNvPr id="17" name="标题 1"/>
          <p:cNvSpPr txBox="1"/>
          <p:nvPr/>
        </p:nvSpPr>
        <p:spPr>
          <a:xfrm>
            <a:off x="524155" y="366295"/>
            <a:ext cx="7943525" cy="342365"/>
          </a:xfrm>
          <a:prstGeom prst="rect">
            <a:avLst/>
          </a:prstGeom>
          <a:noFill/>
          <a:ln>
            <a:noFill/>
          </a:ln>
        </p:spPr>
        <p:txBody>
          <a:bodyPr vert="horz" wrap="square" lIns="0" tIns="0" rIns="0" bIns="0" rtlCol="0" anchor="ctr"/>
          <a:lstStyle/>
          <a:p>
            <a:pPr algn="l">
              <a:lnSpc>
                <a:spcPct val="110000"/>
              </a:lnSpc>
            </a:pPr>
            <a:r>
              <a:rPr kumimoji="1" lang="zh-CN" altLang="en-US" sz="205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难点</a:t>
            </a:r>
            <a:endParaRPr kumimoji="1" lang="zh-CN" altLang="en-US" sz="205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8" name="文本框 17"/>
          <p:cNvSpPr txBox="1"/>
          <p:nvPr/>
        </p:nvSpPr>
        <p:spPr>
          <a:xfrm>
            <a:off x="701969" y="1979870"/>
            <a:ext cx="2986664" cy="368300"/>
          </a:xfrm>
          <a:prstGeom prst="rect">
            <a:avLst/>
          </a:prstGeom>
          <a:noFill/>
        </p:spPr>
        <p:txBody>
          <a:bodyPr wrap="square" rtlCol="0">
            <a:spAutoFit/>
          </a:bodyPr>
          <a:p>
            <a:r>
              <a:rPr lang="zh-CN" altLang="en-US" sz="1795"/>
              <a:t>度中心性分析：</a:t>
            </a:r>
            <a:endParaRPr lang="zh-CN" altLang="en-US" sz="1795"/>
          </a:p>
        </p:txBody>
      </p:sp>
      <p:graphicFrame>
        <p:nvGraphicFramePr>
          <p:cNvPr id="21" name="对象 20">
            <a:hlinkClick r:id="" action="ppaction://ole?verb="/>
          </p:cNvPr>
          <p:cNvGraphicFramePr>
            <a:graphicFrameLocks noChangeAspect="1"/>
          </p:cNvGraphicFramePr>
          <p:nvPr/>
        </p:nvGraphicFramePr>
        <p:xfrm>
          <a:off x="916882" y="2443197"/>
          <a:ext cx="2456965" cy="409600"/>
        </p:xfrm>
        <a:graphic>
          <a:graphicData uri="http://schemas.openxmlformats.org/presentationml/2006/ole">
            <mc:AlternateContent xmlns:mc="http://schemas.openxmlformats.org/markup-compatibility/2006">
              <mc:Choice xmlns:v="urn:schemas-microsoft-com:vml" Requires="v">
                <p:oleObj spid="_x0000_s1025" name="" r:id="rId13" imgW="2057400" imgH="342900" progId="Equation.KSEE3">
                  <p:embed/>
                </p:oleObj>
              </mc:Choice>
              <mc:Fallback>
                <p:oleObj name="" r:id="rId13" imgW="2057400" imgH="342900" progId="Equation.KSEE3">
                  <p:embed/>
                  <p:pic>
                    <p:nvPicPr>
                      <p:cNvPr id="0" name="图片 1024"/>
                      <p:cNvPicPr/>
                      <p:nvPr/>
                    </p:nvPicPr>
                    <p:blipFill>
                      <a:blip r:embed="rId14"/>
                      <a:stretch>
                        <a:fillRect/>
                      </a:stretch>
                    </p:blipFill>
                    <p:spPr>
                      <a:xfrm>
                        <a:off x="916882" y="2443197"/>
                        <a:ext cx="2456965" cy="40960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5361164" y="2362921"/>
          <a:ext cx="1876067" cy="455111"/>
        </p:xfrm>
        <a:graphic>
          <a:graphicData uri="http://schemas.openxmlformats.org/presentationml/2006/ole">
            <mc:AlternateContent xmlns:mc="http://schemas.openxmlformats.org/markup-compatibility/2006">
              <mc:Choice xmlns:v="urn:schemas-microsoft-com:vml" Requires="v">
                <p:oleObj spid="_x0000_s1026" name="" r:id="rId15" imgW="1524000" imgH="457200" progId="Equation.KSEE3">
                  <p:embed/>
                </p:oleObj>
              </mc:Choice>
              <mc:Fallback>
                <p:oleObj name="" r:id="rId15" imgW="1524000" imgH="457200" progId="Equation.KSEE3">
                  <p:embed/>
                  <p:pic>
                    <p:nvPicPr>
                      <p:cNvPr id="0" name="图片 1025"/>
                      <p:cNvPicPr/>
                      <p:nvPr/>
                    </p:nvPicPr>
                    <p:blipFill>
                      <a:blip r:embed="rId16"/>
                      <a:stretch>
                        <a:fillRect/>
                      </a:stretch>
                    </p:blipFill>
                    <p:spPr>
                      <a:xfrm>
                        <a:off x="5361164" y="2362921"/>
                        <a:ext cx="1876067" cy="455111"/>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3"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TextBox 10"/>
          <p:cNvSpPr txBox="1"/>
          <p:nvPr/>
        </p:nvSpPr>
        <p:spPr>
          <a:xfrm>
            <a:off x="1619994" y="3005020"/>
            <a:ext cx="1757680" cy="521970"/>
          </a:xfrm>
          <a:prstGeom prst="rect">
            <a:avLst/>
          </a:prstGeom>
          <a:noFill/>
        </p:spPr>
        <p:txBody>
          <a:bodyPr wrap="none" rtlCol="0">
            <a:spAutoFit/>
          </a:bodyPr>
          <a:lstStyle/>
          <a:p>
            <a:r>
              <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rPr>
              <a:t>成果</a:t>
            </a:r>
            <a:r>
              <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rPr>
              <a:t>展示</a:t>
            </a:r>
            <a:endPar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TextBox 21"/>
          <p:cNvSpPr txBox="1"/>
          <p:nvPr>
            <p:custDataLst>
              <p:tags r:id="rId3"/>
            </p:custDataLst>
          </p:nvPr>
        </p:nvSpPr>
        <p:spPr>
          <a:xfrm>
            <a:off x="1199888" y="1306180"/>
            <a:ext cx="2362200" cy="1861185"/>
          </a:xfrm>
          <a:prstGeom prst="rect">
            <a:avLst/>
          </a:prstGeom>
          <a:noFill/>
        </p:spPr>
        <p:txBody>
          <a:bodyPr wrap="none" rtlCol="0">
            <a:spAutoFit/>
          </a:bodyPr>
          <a:lstStyle>
            <a:defPPr>
              <a:defRPr lang="zh-CN"/>
            </a:defPPr>
            <a:lvl1pPr algn="ctr">
              <a:defRPr sz="11500" spc="300">
                <a:solidFill>
                  <a:schemeClr val="bg1"/>
                </a:solidFill>
                <a:latin typeface="Agency FB" panose="020B0503020202020204" pitchFamily="34" charset="0"/>
                <a:ea typeface="+mn-ea"/>
                <a:cs typeface="+mn-ea"/>
              </a:defRPr>
            </a:lvl1pPr>
          </a:lstStyle>
          <a:p>
            <a:r>
              <a:rPr lang="en-US" altLang="zh-CN" dirty="0">
                <a:solidFill>
                  <a:schemeClr val="tx1"/>
                </a:solidFill>
                <a:latin typeface="微软雅黑" panose="020B0503020204020204" pitchFamily="34" charset="-122"/>
                <a:ea typeface="微软雅黑" panose="020B0503020204020204" pitchFamily="34" charset="-122"/>
                <a:sym typeface="+mn-lt"/>
              </a:rPr>
              <a:t>05.</a:t>
            </a:r>
            <a:endParaRPr lang="en-US" altLang="zh-CN" dirty="0">
              <a:solidFill>
                <a:schemeClr val="tx1"/>
              </a:solidFill>
              <a:latin typeface="微软雅黑" panose="020B0503020204020204" pitchFamily="34" charset="-122"/>
              <a:ea typeface="微软雅黑" panose="020B0503020204020204" pitchFamily="34" charset="-122"/>
              <a:sym typeface="+mn-lt"/>
            </a:endParaRPr>
          </a:p>
        </p:txBody>
      </p:sp>
      <p:pic>
        <p:nvPicPr>
          <p:cNvPr id="9" name="图片 8"/>
          <p:cNvPicPr>
            <a:picLocks noChangeAspect="1"/>
          </p:cNvPicPr>
          <p:nvPr/>
        </p:nvPicPr>
        <p:blipFill rotWithShape="1">
          <a:blip r:embed="rId4"/>
          <a:srcRect r="50177"/>
          <a:stretch>
            <a:fillRect/>
          </a:stretch>
        </p:blipFill>
        <p:spPr>
          <a:xfrm rot="19570315" flipH="1">
            <a:off x="4358387" y="-578903"/>
            <a:ext cx="4711876" cy="5319748"/>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bldLst>
      <p:bldP spid="6" grpId="0"/>
      <p:bldP spid="6" grpId="1"/>
      <p:bldP spid="8" grpId="0"/>
      <p:bldP spid="8" grpId="1"/>
      <p:bldP spid="8"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录制5">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52730" y="1583690"/>
            <a:ext cx="6931660" cy="3164840"/>
          </a:xfrm>
          <a:prstGeom prst="rect">
            <a:avLst/>
          </a:prstGeom>
        </p:spPr>
      </p:pic>
      <p:sp>
        <p:nvSpPr>
          <p:cNvPr id="17" name="标题 1"/>
          <p:cNvSpPr txBox="1"/>
          <p:nvPr/>
        </p:nvSpPr>
        <p:spPr>
          <a:xfrm>
            <a:off x="20567" y="261384"/>
            <a:ext cx="529133" cy="423307"/>
          </a:xfrm>
          <a:prstGeom prst="triangle">
            <a:avLst/>
          </a:prstGeom>
          <a:solidFill>
            <a:schemeClr val="accent1"/>
          </a:solidFill>
          <a:ln w="12700" cap="sq">
            <a:noFill/>
            <a:miter/>
          </a:ln>
        </p:spPr>
        <p:txBody>
          <a:bodyPr vert="horz" wrap="square" lIns="67199" tIns="33599" rIns="67199" bIns="33599" rtlCol="0" anchor="ctr"/>
          <a:p>
            <a:pPr algn="ctr">
              <a:lnSpc>
                <a:spcPct val="110000"/>
              </a:lnSpc>
            </a:pPr>
            <a:endParaRPr kumimoji="1" lang="zh-CN" altLang="en-US" sz="100"/>
          </a:p>
        </p:txBody>
      </p:sp>
      <p:sp>
        <p:nvSpPr>
          <p:cNvPr id="18" name="标题 1"/>
          <p:cNvSpPr txBox="1"/>
          <p:nvPr/>
        </p:nvSpPr>
        <p:spPr>
          <a:xfrm>
            <a:off x="361854" y="261384"/>
            <a:ext cx="5526478" cy="423307"/>
          </a:xfrm>
          <a:custGeom>
            <a:avLst/>
            <a:gdLst>
              <a:gd name="connsiteX0" fmla="*/ 367854 w 7519965"/>
              <a:gd name="connsiteY0" fmla="*/ 503515 h 510950"/>
              <a:gd name="connsiteX1" fmla="*/ 0 w 7519965"/>
              <a:gd name="connsiteY1" fmla="*/ 0 h 510950"/>
              <a:gd name="connsiteX2" fmla="*/ 7519965 w 7519965"/>
              <a:gd name="connsiteY2" fmla="*/ 0 h 510950"/>
              <a:gd name="connsiteX3" fmla="*/ 7300522 w 7519965"/>
              <a:gd name="connsiteY3" fmla="*/ 510950 h 510950"/>
              <a:gd name="connsiteX4" fmla="*/ 367854 w 7519965"/>
              <a:gd name="connsiteY4" fmla="*/ 503515 h 510950"/>
            </a:gdLst>
            <a:ahLst/>
            <a:cxnLst/>
            <a:rect l="l" t="t" r="r" b="b"/>
            <a:pathLst>
              <a:path w="7519965" h="510950">
                <a:moveTo>
                  <a:pt x="367854" y="503515"/>
                </a:moveTo>
                <a:lnTo>
                  <a:pt x="0" y="0"/>
                </a:lnTo>
                <a:lnTo>
                  <a:pt x="7519965" y="0"/>
                </a:lnTo>
                <a:lnTo>
                  <a:pt x="7300522" y="510950"/>
                </a:lnTo>
                <a:lnTo>
                  <a:pt x="367854" y="503515"/>
                </a:lnTo>
                <a:close/>
              </a:path>
            </a:pathLst>
          </a:custGeom>
          <a:gradFill>
            <a:gsLst>
              <a:gs pos="0">
                <a:schemeClr val="accent1">
                  <a:lumMod val="20000"/>
                  <a:lumOff val="80000"/>
                </a:schemeClr>
              </a:gs>
              <a:gs pos="94000">
                <a:schemeClr val="bg1"/>
              </a:gs>
            </a:gsLst>
            <a:lin ang="0" scaled="0"/>
          </a:gradFill>
          <a:ln w="12700" cap="sq">
            <a:noFill/>
            <a:miter/>
          </a:ln>
        </p:spPr>
        <p:txBody>
          <a:bodyPr vert="horz" wrap="square" lIns="67199" tIns="33599" rIns="67199" bIns="33599" rtlCol="0" anchor="ctr"/>
          <a:p>
            <a:pPr algn="ctr">
              <a:lnSpc>
                <a:spcPct val="110000"/>
              </a:lnSpc>
            </a:pPr>
            <a:endParaRPr kumimoji="1" lang="zh-CN" altLang="en-US" sz="100"/>
          </a:p>
        </p:txBody>
      </p:sp>
      <p:sp>
        <p:nvSpPr>
          <p:cNvPr id="19" name="标题 1"/>
          <p:cNvSpPr txBox="1"/>
          <p:nvPr/>
        </p:nvSpPr>
        <p:spPr>
          <a:xfrm>
            <a:off x="698028" y="301069"/>
            <a:ext cx="7744155" cy="343937"/>
          </a:xfrm>
          <a:prstGeom prst="rect">
            <a:avLst/>
          </a:prstGeom>
          <a:noFill/>
          <a:ln>
            <a:noFill/>
          </a:ln>
        </p:spPr>
        <p:txBody>
          <a:bodyPr vert="horz" wrap="square" lIns="0" tIns="0" rIns="0" bIns="0" rtlCol="0" anchor="ctr"/>
          <a:p>
            <a:pPr algn="l">
              <a:lnSpc>
                <a:spcPct val="110000"/>
              </a:lnSpc>
            </a:pPr>
            <a:r>
              <a:rPr kumimoji="1" lang="zh-CN" altLang="en-US" sz="206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成果</a:t>
            </a:r>
            <a:r>
              <a:rPr kumimoji="1" lang="zh-CN" altLang="en-US" sz="206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展示</a:t>
            </a:r>
            <a:endParaRPr kumimoji="1" lang="zh-CN" altLang="en-US" sz="206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3" name="文本框 2"/>
          <p:cNvSpPr txBox="1"/>
          <p:nvPr/>
        </p:nvSpPr>
        <p:spPr>
          <a:xfrm>
            <a:off x="655320" y="906145"/>
            <a:ext cx="6211570" cy="368300"/>
          </a:xfrm>
          <a:prstGeom prst="rect">
            <a:avLst/>
          </a:prstGeom>
          <a:noFill/>
        </p:spPr>
        <p:txBody>
          <a:bodyPr wrap="square" rtlCol="0">
            <a:spAutoFit/>
          </a:bodyPr>
          <a:p>
            <a:r>
              <a:rPr lang="zh-CN" altLang="en-US"/>
              <a:t>播放地址：</a:t>
            </a:r>
            <a:r>
              <a:rPr lang="en-US" altLang="zh-CN">
                <a:hlinkClick r:id="rId5" action="ppaction://hlinkfile"/>
              </a:rPr>
              <a:t>https://www.bilibili.com/video/BV1zcrwYLEL6/</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video fullScrn="0">
              <p:cMediaNode vol="100000">
                <p:cTn id="2" fill="hold" display="1">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47" y="144145"/>
            <a:ext cx="8959991" cy="5039995"/>
          </a:xfrm>
          <a:prstGeom prst="rect">
            <a:avLst/>
          </a:prstGeom>
          <a:solidFill>
            <a:schemeClr val="bg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3" name="标题 1"/>
          <p:cNvSpPr txBox="1"/>
          <p:nvPr/>
        </p:nvSpPr>
        <p:spPr>
          <a:xfrm rot="8100000">
            <a:off x="6566454" y="1439027"/>
            <a:ext cx="2848506" cy="2832305"/>
          </a:xfrm>
          <a:custGeom>
            <a:avLst/>
            <a:gdLst>
              <a:gd name="connsiteX0" fmla="*/ 2180703 w 6517785"/>
              <a:gd name="connsiteY0" fmla="*/ 6458805 h 6858000"/>
              <a:gd name="connsiteX1" fmla="*/ 2150711 w 6517785"/>
              <a:gd name="connsiteY1" fmla="*/ 6472234 h 6858000"/>
              <a:gd name="connsiteX2" fmla="*/ 2086697 w 6517785"/>
              <a:gd name="connsiteY2" fmla="*/ 6441346 h 6858000"/>
              <a:gd name="connsiteX3" fmla="*/ 2120270 w 6517785"/>
              <a:gd name="connsiteY3" fmla="*/ 6425231 h 6858000"/>
              <a:gd name="connsiteX4" fmla="*/ 2088935 w 6517785"/>
              <a:gd name="connsiteY4" fmla="*/ 6392552 h 6858000"/>
              <a:gd name="connsiteX5" fmla="*/ 2015968 w 6517785"/>
              <a:gd name="connsiteY5" fmla="*/ 6391210 h 6858000"/>
              <a:gd name="connsiteX6" fmla="*/ 1963145 w 6517785"/>
              <a:gd name="connsiteY6" fmla="*/ 6398820 h 6858000"/>
              <a:gd name="connsiteX7" fmla="*/ 2014625 w 6517785"/>
              <a:gd name="connsiteY7" fmla="*/ 6373304 h 6858000"/>
              <a:gd name="connsiteX8" fmla="*/ 1977918 w 6517785"/>
              <a:gd name="connsiteY8" fmla="*/ 6340625 h 6858000"/>
              <a:gd name="connsiteX9" fmla="*/ 1923752 w 6517785"/>
              <a:gd name="connsiteY9" fmla="*/ 6409116 h 6858000"/>
              <a:gd name="connsiteX10" fmla="*/ 1911218 w 6517785"/>
              <a:gd name="connsiteY10" fmla="*/ 6406430 h 6858000"/>
              <a:gd name="connsiteX11" fmla="*/ 1901369 w 6517785"/>
              <a:gd name="connsiteY11" fmla="*/ 6342416 h 6858000"/>
              <a:gd name="connsiteX12" fmla="*/ 1928676 w 6517785"/>
              <a:gd name="connsiteY12" fmla="*/ 6351369 h 6858000"/>
              <a:gd name="connsiteX13" fmla="*/ 1885254 w 6517785"/>
              <a:gd name="connsiteY13" fmla="*/ 6302575 h 6858000"/>
              <a:gd name="connsiteX14" fmla="*/ 1857500 w 6517785"/>
              <a:gd name="connsiteY14" fmla="*/ 6327643 h 6858000"/>
              <a:gd name="connsiteX15" fmla="*/ 1882568 w 6517785"/>
              <a:gd name="connsiteY15" fmla="*/ 6334806 h 6858000"/>
              <a:gd name="connsiteX16" fmla="*/ 1871825 w 6517785"/>
              <a:gd name="connsiteY16" fmla="*/ 6350921 h 6858000"/>
              <a:gd name="connsiteX17" fmla="*/ 1746483 w 6517785"/>
              <a:gd name="connsiteY17" fmla="*/ 6297651 h 6858000"/>
              <a:gd name="connsiteX18" fmla="*/ 1817211 w 6517785"/>
              <a:gd name="connsiteY18" fmla="*/ 6277954 h 6858000"/>
              <a:gd name="connsiteX19" fmla="*/ 1820345 w 6517785"/>
              <a:gd name="connsiteY19" fmla="*/ 6265420 h 6858000"/>
              <a:gd name="connsiteX20" fmla="*/ 1774237 w 6517785"/>
              <a:gd name="connsiteY20" fmla="*/ 6247962 h 6858000"/>
              <a:gd name="connsiteX21" fmla="*/ 1730815 w 6517785"/>
              <a:gd name="connsiteY21" fmla="*/ 6242142 h 6858000"/>
              <a:gd name="connsiteX22" fmla="*/ 1696793 w 6517785"/>
              <a:gd name="connsiteY22" fmla="*/ 6266763 h 6858000"/>
              <a:gd name="connsiteX23" fmla="*/ 1635465 w 6517785"/>
              <a:gd name="connsiteY23" fmla="*/ 6209464 h 6858000"/>
              <a:gd name="connsiteX24" fmla="*/ 1626065 w 6517785"/>
              <a:gd name="connsiteY24" fmla="*/ 6172756 h 6858000"/>
              <a:gd name="connsiteX25" fmla="*/ 1581747 w 6517785"/>
              <a:gd name="connsiteY25" fmla="*/ 6171414 h 6858000"/>
              <a:gd name="connsiteX26" fmla="*/ 1600549 w 6517785"/>
              <a:gd name="connsiteY26" fmla="*/ 6206778 h 6858000"/>
              <a:gd name="connsiteX27" fmla="*/ 1596967 w 6517785"/>
              <a:gd name="connsiteY27" fmla="*/ 6211702 h 6858000"/>
              <a:gd name="connsiteX28" fmla="*/ 1538325 w 6517785"/>
              <a:gd name="connsiteY28" fmla="*/ 6172756 h 6858000"/>
              <a:gd name="connsiteX29" fmla="*/ 1584881 w 6517785"/>
              <a:gd name="connsiteY29" fmla="*/ 6146793 h 6858000"/>
              <a:gd name="connsiteX30" fmla="*/ 1536535 w 6517785"/>
              <a:gd name="connsiteY30" fmla="*/ 6135602 h 6858000"/>
              <a:gd name="connsiteX31" fmla="*/ 1498037 w 6517785"/>
              <a:gd name="connsiteY31" fmla="*/ 6152164 h 6858000"/>
              <a:gd name="connsiteX32" fmla="*/ 1489979 w 6517785"/>
              <a:gd name="connsiteY32" fmla="*/ 6143659 h 6858000"/>
              <a:gd name="connsiteX33" fmla="*/ 1535192 w 6517785"/>
              <a:gd name="connsiteY33" fmla="*/ 6080093 h 6858000"/>
              <a:gd name="connsiteX34" fmla="*/ 1451481 w 6517785"/>
              <a:gd name="connsiteY34" fmla="*/ 6106952 h 6858000"/>
              <a:gd name="connsiteX35" fmla="*/ 1423279 w 6517785"/>
              <a:gd name="connsiteY35" fmla="*/ 6076959 h 6858000"/>
              <a:gd name="connsiteX36" fmla="*/ 1455958 w 6517785"/>
              <a:gd name="connsiteY36" fmla="*/ 6041595 h 6858000"/>
              <a:gd name="connsiteX37" fmla="*/ 1453272 w 6517785"/>
              <a:gd name="connsiteY37" fmla="*/ 6032194 h 6858000"/>
              <a:gd name="connsiteX38" fmla="*/ 1399106 w 6517785"/>
              <a:gd name="connsiteY38" fmla="*/ 6045176 h 6858000"/>
              <a:gd name="connsiteX39" fmla="*/ 1316738 w 6517785"/>
              <a:gd name="connsiteY39" fmla="*/ 5995487 h 6858000"/>
              <a:gd name="connsiteX40" fmla="*/ 1376724 w 6517785"/>
              <a:gd name="connsiteY40" fmla="*/ 5964599 h 6858000"/>
              <a:gd name="connsiteX41" fmla="*/ 1269287 w 6517785"/>
              <a:gd name="connsiteY41" fmla="*/ 5963256 h 6858000"/>
              <a:gd name="connsiteX42" fmla="*/ 1279136 w 6517785"/>
              <a:gd name="connsiteY42" fmla="*/ 5907300 h 6858000"/>
              <a:gd name="connsiteX43" fmla="*/ 1201245 w 6517785"/>
              <a:gd name="connsiteY43" fmla="*/ 5907300 h 6858000"/>
              <a:gd name="connsiteX44" fmla="*/ 1101866 w 6517785"/>
              <a:gd name="connsiteY44" fmla="*/ 5803892 h 6858000"/>
              <a:gd name="connsiteX45" fmla="*/ 1122906 w 6517785"/>
              <a:gd name="connsiteY45" fmla="*/ 5762261 h 6858000"/>
              <a:gd name="connsiteX46" fmla="*/ 979210 w 6517785"/>
              <a:gd name="connsiteY46" fmla="*/ 5668255 h 6858000"/>
              <a:gd name="connsiteX47" fmla="*/ 867745 w 6517785"/>
              <a:gd name="connsiteY47" fmla="*/ 5544703 h 6858000"/>
              <a:gd name="connsiteX48" fmla="*/ 840886 w 6517785"/>
              <a:gd name="connsiteY48" fmla="*/ 5510234 h 6858000"/>
              <a:gd name="connsiteX49" fmla="*/ 774186 w 6517785"/>
              <a:gd name="connsiteY49" fmla="*/ 5458754 h 6858000"/>
              <a:gd name="connsiteX50" fmla="*/ 784930 w 6517785"/>
              <a:gd name="connsiteY50" fmla="*/ 5442639 h 6858000"/>
              <a:gd name="connsiteX51" fmla="*/ 774634 w 6517785"/>
              <a:gd name="connsiteY51" fmla="*/ 5444877 h 6858000"/>
              <a:gd name="connsiteX52" fmla="*/ 753147 w 6517785"/>
              <a:gd name="connsiteY52" fmla="*/ 5389369 h 6858000"/>
              <a:gd name="connsiteX53" fmla="*/ 685552 w 6517785"/>
              <a:gd name="connsiteY53" fmla="*/ 5325355 h 6858000"/>
              <a:gd name="connsiteX54" fmla="*/ 630491 w 6517785"/>
              <a:gd name="connsiteY54" fmla="*/ 5229558 h 6858000"/>
              <a:gd name="connsiteX55" fmla="*/ 642577 w 6517785"/>
              <a:gd name="connsiteY55" fmla="*/ 5203594 h 6858000"/>
              <a:gd name="connsiteX56" fmla="*/ 649740 w 6517785"/>
              <a:gd name="connsiteY56" fmla="*/ 5185240 h 6858000"/>
              <a:gd name="connsiteX57" fmla="*/ 635863 w 6517785"/>
              <a:gd name="connsiteY57" fmla="*/ 5191060 h 6858000"/>
              <a:gd name="connsiteX58" fmla="*/ 605422 w 6517785"/>
              <a:gd name="connsiteY58" fmla="*/ 5183449 h 6858000"/>
              <a:gd name="connsiteX59" fmla="*/ 598708 w 6517785"/>
              <a:gd name="connsiteY59" fmla="*/ 5150323 h 6858000"/>
              <a:gd name="connsiteX60" fmla="*/ 570953 w 6517785"/>
              <a:gd name="connsiteY60" fmla="*/ 5100634 h 6858000"/>
              <a:gd name="connsiteX61" fmla="*/ 502910 w 6517785"/>
              <a:gd name="connsiteY61" fmla="*/ 4995884 h 6858000"/>
              <a:gd name="connsiteX62" fmla="*/ 530217 w 6517785"/>
              <a:gd name="connsiteY62" fmla="*/ 4974397 h 6858000"/>
              <a:gd name="connsiteX63" fmla="*/ 496196 w 6517785"/>
              <a:gd name="connsiteY63" fmla="*/ 4967682 h 6858000"/>
              <a:gd name="connsiteX64" fmla="*/ 455012 w 6517785"/>
              <a:gd name="connsiteY64" fmla="*/ 4935004 h 6858000"/>
              <a:gd name="connsiteX65" fmla="*/ 389655 w 6517785"/>
              <a:gd name="connsiteY65" fmla="*/ 4776535 h 6858000"/>
              <a:gd name="connsiteX66" fmla="*/ 376673 w 6517785"/>
              <a:gd name="connsiteY66" fmla="*/ 4726399 h 6858000"/>
              <a:gd name="connsiteX67" fmla="*/ 304601 w 6517785"/>
              <a:gd name="connsiteY67" fmla="*/ 4610457 h 6858000"/>
              <a:gd name="connsiteX68" fmla="*/ 305944 w 6517785"/>
              <a:gd name="connsiteY68" fmla="*/ 4584494 h 6858000"/>
              <a:gd name="connsiteX69" fmla="*/ 265208 w 6517785"/>
              <a:gd name="connsiteY69" fmla="*/ 4564349 h 6858000"/>
              <a:gd name="connsiteX70" fmla="*/ 178812 w 6517785"/>
              <a:gd name="connsiteY70" fmla="*/ 4423340 h 6858000"/>
              <a:gd name="connsiteX71" fmla="*/ 155982 w 6517785"/>
              <a:gd name="connsiteY71" fmla="*/ 4351268 h 6858000"/>
              <a:gd name="connsiteX72" fmla="*/ 114798 w 6517785"/>
              <a:gd name="connsiteY72" fmla="*/ 4261738 h 6858000"/>
              <a:gd name="connsiteX73" fmla="*/ 66004 w 6517785"/>
              <a:gd name="connsiteY73" fmla="*/ 4169970 h 6858000"/>
              <a:gd name="connsiteX74" fmla="*/ 83910 w 6517785"/>
              <a:gd name="connsiteY74" fmla="*/ 4155645 h 6858000"/>
              <a:gd name="connsiteX75" fmla="*/ 42726 w 6517785"/>
              <a:gd name="connsiteY75" fmla="*/ 4121623 h 6858000"/>
              <a:gd name="connsiteX76" fmla="*/ 64213 w 6517785"/>
              <a:gd name="connsiteY76" fmla="*/ 4067905 h 6858000"/>
              <a:gd name="connsiteX77" fmla="*/ 38697 w 6517785"/>
              <a:gd name="connsiteY77" fmla="*/ 4076858 h 6858000"/>
              <a:gd name="connsiteX78" fmla="*/ 38697 w 6517785"/>
              <a:gd name="connsiteY78" fmla="*/ 3996281 h 6858000"/>
              <a:gd name="connsiteX79" fmla="*/ 12286 w 6517785"/>
              <a:gd name="connsiteY79" fmla="*/ 3996281 h 6858000"/>
              <a:gd name="connsiteX80" fmla="*/ 26611 w 6517785"/>
              <a:gd name="connsiteY80" fmla="*/ 3906751 h 6858000"/>
              <a:gd name="connsiteX81" fmla="*/ 12734 w 6517785"/>
              <a:gd name="connsiteY81" fmla="*/ 3748731 h 6858000"/>
              <a:gd name="connsiteX82" fmla="*/ 75852 w 6517785"/>
              <a:gd name="connsiteY82" fmla="*/ 3791257 h 6858000"/>
              <a:gd name="connsiteX83" fmla="*/ 118827 w 6517785"/>
              <a:gd name="connsiteY83" fmla="*/ 3774247 h 6858000"/>
              <a:gd name="connsiteX84" fmla="*/ 132704 w 6517785"/>
              <a:gd name="connsiteY84" fmla="*/ 3746045 h 6858000"/>
              <a:gd name="connsiteX85" fmla="*/ 146581 w 6517785"/>
              <a:gd name="connsiteY85" fmla="*/ 3664125 h 6858000"/>
              <a:gd name="connsiteX86" fmla="*/ 222681 w 6517785"/>
              <a:gd name="connsiteY86" fmla="*/ 3590710 h 6858000"/>
              <a:gd name="connsiteX87" fmla="*/ 142552 w 6517785"/>
              <a:gd name="connsiteY87" fmla="*/ 3585338 h 6858000"/>
              <a:gd name="connsiteX88" fmla="*/ 175678 w 6517785"/>
              <a:gd name="connsiteY88" fmla="*/ 3515058 h 6858000"/>
              <a:gd name="connsiteX89" fmla="*/ 229844 w 6517785"/>
              <a:gd name="connsiteY89" fmla="*/ 3519982 h 6858000"/>
              <a:gd name="connsiteX90" fmla="*/ 207014 w 6517785"/>
              <a:gd name="connsiteY90" fmla="*/ 3454177 h 6858000"/>
              <a:gd name="connsiteX91" fmla="*/ 149267 w 6517785"/>
              <a:gd name="connsiteY91" fmla="*/ 3497152 h 6858000"/>
              <a:gd name="connsiteX92" fmla="*/ 156429 w 6517785"/>
              <a:gd name="connsiteY92" fmla="*/ 3385239 h 6858000"/>
              <a:gd name="connsiteX93" fmla="*/ 204775 w 6517785"/>
              <a:gd name="connsiteY93" fmla="*/ 3378076 h 6858000"/>
              <a:gd name="connsiteX94" fmla="*/ 273714 w 6517785"/>
              <a:gd name="connsiteY94" fmla="*/ 3421051 h 6858000"/>
              <a:gd name="connsiteX95" fmla="*/ 326536 w 6517785"/>
              <a:gd name="connsiteY95" fmla="*/ 3342264 h 6858000"/>
              <a:gd name="connsiteX96" fmla="*/ 377121 w 6517785"/>
              <a:gd name="connsiteY96" fmla="*/ 3265716 h 6858000"/>
              <a:gd name="connsiteX97" fmla="*/ 406666 w 6517785"/>
              <a:gd name="connsiteY97" fmla="*/ 3241991 h 6858000"/>
              <a:gd name="connsiteX98" fmla="*/ 471127 w 6517785"/>
              <a:gd name="connsiteY98" fmla="*/ 3183796 h 6858000"/>
              <a:gd name="connsiteX99" fmla="*/ 529769 w 6517785"/>
              <a:gd name="connsiteY99" fmla="*/ 3071436 h 6858000"/>
              <a:gd name="connsiteX100" fmla="*/ 539170 w 6517785"/>
              <a:gd name="connsiteY100" fmla="*/ 3043682 h 6858000"/>
              <a:gd name="connsiteX101" fmla="*/ 520369 w 6517785"/>
              <a:gd name="connsiteY101" fmla="*/ 2951466 h 6858000"/>
              <a:gd name="connsiteX102" fmla="*/ 483662 w 6517785"/>
              <a:gd name="connsiteY102" fmla="*/ 2923264 h 6858000"/>
              <a:gd name="connsiteX103" fmla="*/ 427705 w 6517785"/>
              <a:gd name="connsiteY103" fmla="*/ 2927293 h 6858000"/>
              <a:gd name="connsiteX104" fmla="*/ 419200 w 6517785"/>
              <a:gd name="connsiteY104" fmla="*/ 2848954 h 6858000"/>
              <a:gd name="connsiteX105" fmla="*/ 501568 w 6517785"/>
              <a:gd name="connsiteY105" fmla="*/ 2865070 h 6858000"/>
              <a:gd name="connsiteX106" fmla="*/ 530217 w 6517785"/>
              <a:gd name="connsiteY106" fmla="*/ 2803294 h 6858000"/>
              <a:gd name="connsiteX107" fmla="*/ 549914 w 6517785"/>
              <a:gd name="connsiteY107" fmla="*/ 2769272 h 6858000"/>
              <a:gd name="connsiteX108" fmla="*/ 569163 w 6517785"/>
              <a:gd name="connsiteY108" fmla="*/ 2717345 h 6858000"/>
              <a:gd name="connsiteX109" fmla="*/ 613032 w 6517785"/>
              <a:gd name="connsiteY109" fmla="*/ 2643930 h 6858000"/>
              <a:gd name="connsiteX110" fmla="*/ 660931 w 6517785"/>
              <a:gd name="connsiteY110" fmla="*/ 2668551 h 6858000"/>
              <a:gd name="connsiteX111" fmla="*/ 672122 w 6517785"/>
              <a:gd name="connsiteY111" fmla="*/ 2697201 h 6858000"/>
              <a:gd name="connsiteX112" fmla="*/ 672570 w 6517785"/>
              <a:gd name="connsiteY112" fmla="*/ 2788521 h 6858000"/>
              <a:gd name="connsiteX113" fmla="*/ 675256 w 6517785"/>
              <a:gd name="connsiteY113" fmla="*/ 2795236 h 6858000"/>
              <a:gd name="connsiteX114" fmla="*/ 656454 w 6517785"/>
              <a:gd name="connsiteY114" fmla="*/ 2887900 h 6858000"/>
              <a:gd name="connsiteX115" fmla="*/ 600946 w 6517785"/>
              <a:gd name="connsiteY115" fmla="*/ 2953704 h 6858000"/>
              <a:gd name="connsiteX116" fmla="*/ 592441 w 6517785"/>
              <a:gd name="connsiteY116" fmla="*/ 2989964 h 6858000"/>
              <a:gd name="connsiteX117" fmla="*/ 594231 w 6517785"/>
              <a:gd name="connsiteY117" fmla="*/ 3042339 h 6858000"/>
              <a:gd name="connsiteX118" fmla="*/ 601841 w 6517785"/>
              <a:gd name="connsiteY118" fmla="*/ 3104562 h 6858000"/>
              <a:gd name="connsiteX119" fmla="*/ 607213 w 6517785"/>
              <a:gd name="connsiteY119" fmla="*/ 3117544 h 6858000"/>
              <a:gd name="connsiteX120" fmla="*/ 598260 w 6517785"/>
              <a:gd name="connsiteY120" fmla="*/ 3210208 h 6858000"/>
              <a:gd name="connsiteX121" fmla="*/ 608108 w 6517785"/>
              <a:gd name="connsiteY121" fmla="*/ 3236619 h 6858000"/>
              <a:gd name="connsiteX122" fmla="*/ 669884 w 6517785"/>
              <a:gd name="connsiteY122" fmla="*/ 3321225 h 6858000"/>
              <a:gd name="connsiteX123" fmla="*/ 730764 w 6517785"/>
              <a:gd name="connsiteY123" fmla="*/ 3463578 h 6858000"/>
              <a:gd name="connsiteX124" fmla="*/ 771053 w 6517785"/>
              <a:gd name="connsiteY124" fmla="*/ 3576833 h 6858000"/>
              <a:gd name="connsiteX125" fmla="*/ 792540 w 6517785"/>
              <a:gd name="connsiteY125" fmla="*/ 3638609 h 6858000"/>
              <a:gd name="connsiteX126" fmla="*/ 765681 w 6517785"/>
              <a:gd name="connsiteY126" fmla="*/ 3714262 h 6858000"/>
              <a:gd name="connsiteX127" fmla="*/ 754490 w 6517785"/>
              <a:gd name="connsiteY127" fmla="*/ 3728586 h 6858000"/>
              <a:gd name="connsiteX128" fmla="*/ 764786 w 6517785"/>
              <a:gd name="connsiteY128" fmla="*/ 3731720 h 6858000"/>
              <a:gd name="connsiteX129" fmla="*/ 753595 w 6517785"/>
              <a:gd name="connsiteY129" fmla="*/ 3794839 h 6858000"/>
              <a:gd name="connsiteX130" fmla="*/ 741956 w 6517785"/>
              <a:gd name="connsiteY130" fmla="*/ 3849004 h 6858000"/>
              <a:gd name="connsiteX131" fmla="*/ 771948 w 6517785"/>
              <a:gd name="connsiteY131" fmla="*/ 3993148 h 6858000"/>
              <a:gd name="connsiteX132" fmla="*/ 762995 w 6517785"/>
              <a:gd name="connsiteY132" fmla="*/ 4129681 h 6858000"/>
              <a:gd name="connsiteX133" fmla="*/ 786721 w 6517785"/>
              <a:gd name="connsiteY133" fmla="*/ 4131472 h 6858000"/>
              <a:gd name="connsiteX134" fmla="*/ 831933 w 6517785"/>
              <a:gd name="connsiteY134" fmla="*/ 4313218 h 6858000"/>
              <a:gd name="connsiteX135" fmla="*/ 849392 w 6517785"/>
              <a:gd name="connsiteY135" fmla="*/ 4302474 h 6858000"/>
              <a:gd name="connsiteX136" fmla="*/ 873565 w 6517785"/>
              <a:gd name="connsiteY136" fmla="*/ 4334705 h 6858000"/>
              <a:gd name="connsiteX137" fmla="*/ 945189 w 6517785"/>
              <a:gd name="connsiteY137" fmla="*/ 4480191 h 6858000"/>
              <a:gd name="connsiteX138" fmla="*/ 926835 w 6517785"/>
              <a:gd name="connsiteY138" fmla="*/ 4531671 h 6858000"/>
              <a:gd name="connsiteX139" fmla="*/ 925045 w 6517785"/>
              <a:gd name="connsiteY139" fmla="*/ 4597028 h 6858000"/>
              <a:gd name="connsiteX140" fmla="*/ 931759 w 6517785"/>
              <a:gd name="connsiteY140" fmla="*/ 4654775 h 6858000"/>
              <a:gd name="connsiteX141" fmla="*/ 946979 w 6517785"/>
              <a:gd name="connsiteY141" fmla="*/ 4682977 h 6858000"/>
              <a:gd name="connsiteX142" fmla="*/ 985030 w 6517785"/>
              <a:gd name="connsiteY142" fmla="*/ 4682977 h 6858000"/>
              <a:gd name="connsiteX143" fmla="*/ 987268 w 6517785"/>
              <a:gd name="connsiteY143" fmla="*/ 4690587 h 6858000"/>
              <a:gd name="connsiteX144" fmla="*/ 945189 w 6517785"/>
              <a:gd name="connsiteY144" fmla="*/ 4706255 h 6858000"/>
              <a:gd name="connsiteX145" fmla="*/ 990849 w 6517785"/>
              <a:gd name="connsiteY145" fmla="*/ 4807871 h 6858000"/>
              <a:gd name="connsiteX146" fmla="*/ 987268 w 6517785"/>
              <a:gd name="connsiteY146" fmla="*/ 4807423 h 6858000"/>
              <a:gd name="connsiteX147" fmla="*/ 995326 w 6517785"/>
              <a:gd name="connsiteY147" fmla="*/ 4857112 h 6858000"/>
              <a:gd name="connsiteX148" fmla="*/ 1058444 w 6517785"/>
              <a:gd name="connsiteY148" fmla="*/ 4941718 h 6858000"/>
              <a:gd name="connsiteX149" fmla="*/ 1074112 w 6517785"/>
              <a:gd name="connsiteY149" fmla="*/ 4963653 h 6858000"/>
              <a:gd name="connsiteX150" fmla="*/ 1119325 w 6517785"/>
              <a:gd name="connsiteY150" fmla="*/ 5053183 h 6858000"/>
              <a:gd name="connsiteX151" fmla="*/ 1122906 w 6517785"/>
              <a:gd name="connsiteY151" fmla="*/ 5097948 h 6858000"/>
              <a:gd name="connsiteX152" fmla="*/ 1152451 w 6517785"/>
              <a:gd name="connsiteY152" fmla="*/ 5132865 h 6858000"/>
              <a:gd name="connsiteX153" fmla="*/ 1250934 w 6517785"/>
              <a:gd name="connsiteY153" fmla="*/ 5197775 h 6858000"/>
              <a:gd name="connsiteX154" fmla="*/ 1384781 w 6517785"/>
              <a:gd name="connsiteY154" fmla="*/ 5383101 h 6858000"/>
              <a:gd name="connsiteX155" fmla="*/ 1435813 w 6517785"/>
              <a:gd name="connsiteY155" fmla="*/ 5413989 h 6858000"/>
              <a:gd name="connsiteX156" fmla="*/ 1473864 w 6517785"/>
              <a:gd name="connsiteY156" fmla="*/ 5457859 h 6858000"/>
              <a:gd name="connsiteX157" fmla="*/ 1559365 w 6517785"/>
              <a:gd name="connsiteY157" fmla="*/ 5510234 h 6858000"/>
              <a:gd name="connsiteX158" fmla="*/ 1616216 w 6517785"/>
              <a:gd name="connsiteY158" fmla="*/ 5553208 h 6858000"/>
              <a:gd name="connsiteX159" fmla="*/ 1659638 w 6517785"/>
              <a:gd name="connsiteY159" fmla="*/ 5553208 h 6858000"/>
              <a:gd name="connsiteX160" fmla="*/ 1660086 w 6517785"/>
              <a:gd name="connsiteY160" fmla="*/ 5565743 h 6858000"/>
              <a:gd name="connsiteX161" fmla="*/ 1639494 w 6517785"/>
              <a:gd name="connsiteY161" fmla="*/ 5568876 h 6858000"/>
              <a:gd name="connsiteX162" fmla="*/ 1707089 w 6517785"/>
              <a:gd name="connsiteY162" fmla="*/ 5647663 h 6858000"/>
              <a:gd name="connsiteX163" fmla="*/ 1769313 w 6517785"/>
              <a:gd name="connsiteY163" fmla="*/ 5696905 h 6858000"/>
              <a:gd name="connsiteX164" fmla="*/ 1817211 w 6517785"/>
              <a:gd name="connsiteY164" fmla="*/ 5726449 h 6858000"/>
              <a:gd name="connsiteX165" fmla="*/ 1859290 w 6517785"/>
              <a:gd name="connsiteY165" fmla="*/ 5767633 h 6858000"/>
              <a:gd name="connsiteX166" fmla="*/ 1870034 w 6517785"/>
              <a:gd name="connsiteY166" fmla="*/ 5775691 h 6858000"/>
              <a:gd name="connsiteX167" fmla="*/ 2032979 w 6517785"/>
              <a:gd name="connsiteY167" fmla="*/ 5882679 h 6858000"/>
              <a:gd name="connsiteX168" fmla="*/ 2201295 w 6517785"/>
              <a:gd name="connsiteY168" fmla="*/ 5961466 h 6858000"/>
              <a:gd name="connsiteX169" fmla="*/ 2283215 w 6517785"/>
              <a:gd name="connsiteY169" fmla="*/ 5975790 h 6858000"/>
              <a:gd name="connsiteX170" fmla="*/ 2302912 w 6517785"/>
              <a:gd name="connsiteY170" fmla="*/ 5979819 h 6858000"/>
              <a:gd name="connsiteX171" fmla="*/ 2306493 w 6517785"/>
              <a:gd name="connsiteY171" fmla="*/ 5980267 h 6858000"/>
              <a:gd name="connsiteX172" fmla="*/ 2393337 w 6517785"/>
              <a:gd name="connsiteY172" fmla="*/ 6038014 h 6858000"/>
              <a:gd name="connsiteX173" fmla="*/ 2446160 w 6517785"/>
              <a:gd name="connsiteY173" fmla="*/ 6075169 h 6858000"/>
              <a:gd name="connsiteX174" fmla="*/ 2498535 w 6517785"/>
              <a:gd name="connsiteY174" fmla="*/ 6083674 h 6858000"/>
              <a:gd name="connsiteX175" fmla="*/ 2549119 w 6517785"/>
              <a:gd name="connsiteY175" fmla="*/ 6093970 h 6858000"/>
              <a:gd name="connsiteX176" fmla="*/ 2613133 w 6517785"/>
              <a:gd name="connsiteY176" fmla="*/ 6106504 h 6858000"/>
              <a:gd name="connsiteX177" fmla="*/ 2742952 w 6517785"/>
              <a:gd name="connsiteY177" fmla="*/ 6141868 h 6858000"/>
              <a:gd name="connsiteX178" fmla="*/ 2842778 w 6517785"/>
              <a:gd name="connsiteY178" fmla="*/ 6179471 h 6858000"/>
              <a:gd name="connsiteX179" fmla="*/ 2900972 w 6517785"/>
              <a:gd name="connsiteY179" fmla="*/ 6182157 h 6858000"/>
              <a:gd name="connsiteX180" fmla="*/ 2953795 w 6517785"/>
              <a:gd name="connsiteY180" fmla="*/ 6178128 h 6858000"/>
              <a:gd name="connsiteX181" fmla="*/ 3012437 w 6517785"/>
              <a:gd name="connsiteY181" fmla="*/ 6202301 h 6858000"/>
              <a:gd name="connsiteX182" fmla="*/ 3076451 w 6517785"/>
              <a:gd name="connsiteY182" fmla="*/ 6222445 h 6858000"/>
              <a:gd name="connsiteX183" fmla="*/ 3174486 w 6517785"/>
              <a:gd name="connsiteY183" fmla="*/ 6217074 h 6858000"/>
              <a:gd name="connsiteX184" fmla="*/ 3242082 w 6517785"/>
              <a:gd name="connsiteY184" fmla="*/ 6253333 h 6858000"/>
              <a:gd name="connsiteX185" fmla="*/ 3265359 w 6517785"/>
              <a:gd name="connsiteY185" fmla="*/ 6254676 h 6858000"/>
              <a:gd name="connsiteX186" fmla="*/ 3332955 w 6517785"/>
              <a:gd name="connsiteY186" fmla="*/ 6216626 h 6858000"/>
              <a:gd name="connsiteX187" fmla="*/ 3382196 w 6517785"/>
              <a:gd name="connsiteY187" fmla="*/ 6214388 h 6858000"/>
              <a:gd name="connsiteX188" fmla="*/ 3487394 w 6517785"/>
              <a:gd name="connsiteY188" fmla="*/ 6213492 h 6858000"/>
              <a:gd name="connsiteX189" fmla="*/ 3508881 w 6517785"/>
              <a:gd name="connsiteY189" fmla="*/ 6213492 h 6858000"/>
              <a:gd name="connsiteX190" fmla="*/ 3674511 w 6517785"/>
              <a:gd name="connsiteY190" fmla="*/ 6204987 h 6858000"/>
              <a:gd name="connsiteX191" fmla="*/ 3827608 w 6517785"/>
              <a:gd name="connsiteY191" fmla="*/ 6194691 h 6858000"/>
              <a:gd name="connsiteX192" fmla="*/ 3939520 w 6517785"/>
              <a:gd name="connsiteY192" fmla="*/ 6180814 h 6858000"/>
              <a:gd name="connsiteX193" fmla="*/ 3992343 w 6517785"/>
              <a:gd name="connsiteY193" fmla="*/ 6181709 h 6858000"/>
              <a:gd name="connsiteX194" fmla="*/ 4031289 w 6517785"/>
              <a:gd name="connsiteY194" fmla="*/ 6196034 h 6858000"/>
              <a:gd name="connsiteX195" fmla="*/ 4057252 w 6517785"/>
              <a:gd name="connsiteY195" fmla="*/ 6152612 h 6858000"/>
              <a:gd name="connsiteX196" fmla="*/ 4084559 w 6517785"/>
              <a:gd name="connsiteY196" fmla="*/ 6183948 h 6858000"/>
              <a:gd name="connsiteX197" fmla="*/ 4168270 w 6517785"/>
              <a:gd name="connsiteY197" fmla="*/ 6108743 h 6858000"/>
              <a:gd name="connsiteX198" fmla="*/ 4219302 w 6517785"/>
              <a:gd name="connsiteY198" fmla="*/ 6078302 h 6858000"/>
              <a:gd name="connsiteX199" fmla="*/ 4328081 w 6517785"/>
              <a:gd name="connsiteY199" fmla="*/ 6057263 h 6858000"/>
              <a:gd name="connsiteX200" fmla="*/ 4341510 w 6517785"/>
              <a:gd name="connsiteY200" fmla="*/ 6053234 h 6858000"/>
              <a:gd name="connsiteX201" fmla="*/ 4407762 w 6517785"/>
              <a:gd name="connsiteY201" fmla="*/ 6028166 h 6858000"/>
              <a:gd name="connsiteX202" fmla="*/ 4490130 w 6517785"/>
              <a:gd name="connsiteY202" fmla="*/ 6003097 h 6858000"/>
              <a:gd name="connsiteX203" fmla="*/ 4523704 w 6517785"/>
              <a:gd name="connsiteY203" fmla="*/ 5993249 h 6858000"/>
              <a:gd name="connsiteX204" fmla="*/ 4692468 w 6517785"/>
              <a:gd name="connsiteY204" fmla="*/ 5922072 h 6858000"/>
              <a:gd name="connsiteX205" fmla="*/ 4779312 w 6517785"/>
              <a:gd name="connsiteY205" fmla="*/ 5897004 h 6858000"/>
              <a:gd name="connsiteX206" fmla="*/ 4830792 w 6517785"/>
              <a:gd name="connsiteY206" fmla="*/ 5868802 h 6858000"/>
              <a:gd name="connsiteX207" fmla="*/ 4928380 w 6517785"/>
              <a:gd name="connsiteY207" fmla="*/ 5799864 h 6858000"/>
              <a:gd name="connsiteX208" fmla="*/ 5062227 w 6517785"/>
              <a:gd name="connsiteY208" fmla="*/ 5717496 h 6858000"/>
              <a:gd name="connsiteX209" fmla="*/ 5200103 w 6517785"/>
              <a:gd name="connsiteY209" fmla="*/ 5607822 h 6858000"/>
              <a:gd name="connsiteX210" fmla="*/ 5372448 w 6517785"/>
              <a:gd name="connsiteY210" fmla="*/ 5467707 h 6858000"/>
              <a:gd name="connsiteX211" fmla="*/ 5474065 w 6517785"/>
              <a:gd name="connsiteY211" fmla="*/ 5343261 h 6858000"/>
              <a:gd name="connsiteX212" fmla="*/ 5570758 w 6517785"/>
              <a:gd name="connsiteY212" fmla="*/ 5208966 h 6858000"/>
              <a:gd name="connsiteX213" fmla="*/ 5619552 w 6517785"/>
              <a:gd name="connsiteY213" fmla="*/ 5177630 h 6858000"/>
              <a:gd name="connsiteX214" fmla="*/ 5667897 w 6517785"/>
              <a:gd name="connsiteY214" fmla="*/ 5134208 h 6858000"/>
              <a:gd name="connsiteX215" fmla="*/ 5715796 w 6517785"/>
              <a:gd name="connsiteY215" fmla="*/ 5068404 h 6858000"/>
              <a:gd name="connsiteX216" fmla="*/ 5741312 w 6517785"/>
              <a:gd name="connsiteY216" fmla="*/ 5034830 h 6858000"/>
              <a:gd name="connsiteX217" fmla="*/ 5788315 w 6517785"/>
              <a:gd name="connsiteY217" fmla="*/ 4972159 h 6858000"/>
              <a:gd name="connsiteX218" fmla="*/ 5798612 w 6517785"/>
              <a:gd name="connsiteY218" fmla="*/ 4961863 h 6858000"/>
              <a:gd name="connsiteX219" fmla="*/ 5879636 w 6517785"/>
              <a:gd name="connsiteY219" fmla="*/ 4800709 h 6858000"/>
              <a:gd name="connsiteX220" fmla="*/ 5927535 w 6517785"/>
              <a:gd name="connsiteY220" fmla="*/ 4706255 h 6858000"/>
              <a:gd name="connsiteX221" fmla="*/ 5982596 w 6517785"/>
              <a:gd name="connsiteY221" fmla="*/ 4629707 h 6858000"/>
              <a:gd name="connsiteX222" fmla="*/ 6023779 w 6517785"/>
              <a:gd name="connsiteY222" fmla="*/ 4553606 h 6858000"/>
              <a:gd name="connsiteX223" fmla="*/ 6061382 w 6517785"/>
              <a:gd name="connsiteY223" fmla="*/ 4458704 h 6858000"/>
              <a:gd name="connsiteX224" fmla="*/ 6107490 w 6517785"/>
              <a:gd name="connsiteY224" fmla="*/ 4278301 h 6858000"/>
              <a:gd name="connsiteX225" fmla="*/ 6107490 w 6517785"/>
              <a:gd name="connsiteY225" fmla="*/ 4267557 h 6858000"/>
              <a:gd name="connsiteX226" fmla="*/ 6167027 w 6517785"/>
              <a:gd name="connsiteY226" fmla="*/ 4112670 h 6858000"/>
              <a:gd name="connsiteX227" fmla="*/ 6173295 w 6517785"/>
              <a:gd name="connsiteY227" fmla="*/ 4092526 h 6858000"/>
              <a:gd name="connsiteX228" fmla="*/ 6191201 w 6517785"/>
              <a:gd name="connsiteY228" fmla="*/ 4031198 h 6858000"/>
              <a:gd name="connsiteX229" fmla="*/ 6198810 w 6517785"/>
              <a:gd name="connsiteY229" fmla="*/ 4020007 h 6858000"/>
              <a:gd name="connsiteX230" fmla="*/ 6212240 w 6517785"/>
              <a:gd name="connsiteY230" fmla="*/ 3831098 h 6858000"/>
              <a:gd name="connsiteX231" fmla="*/ 6244919 w 6517785"/>
              <a:gd name="connsiteY231" fmla="*/ 3775142 h 6858000"/>
              <a:gd name="connsiteX232" fmla="*/ 6232384 w 6517785"/>
              <a:gd name="connsiteY232" fmla="*/ 3713814 h 6858000"/>
              <a:gd name="connsiteX233" fmla="*/ 6249395 w 6517785"/>
              <a:gd name="connsiteY233" fmla="*/ 3640400 h 6858000"/>
              <a:gd name="connsiteX234" fmla="*/ 6239547 w 6517785"/>
              <a:gd name="connsiteY234" fmla="*/ 3566090 h 6858000"/>
              <a:gd name="connsiteX235" fmla="*/ 6237309 w 6517785"/>
              <a:gd name="connsiteY235" fmla="*/ 3544155 h 6858000"/>
              <a:gd name="connsiteX236" fmla="*/ 6238651 w 6517785"/>
              <a:gd name="connsiteY236" fmla="*/ 3377629 h 6858000"/>
              <a:gd name="connsiteX237" fmla="*/ 6241785 w 6517785"/>
              <a:gd name="connsiteY237" fmla="*/ 3367781 h 6858000"/>
              <a:gd name="connsiteX238" fmla="*/ 6253424 w 6517785"/>
              <a:gd name="connsiteY238" fmla="*/ 3314510 h 6858000"/>
              <a:gd name="connsiteX239" fmla="*/ 6231042 w 6517785"/>
              <a:gd name="connsiteY239" fmla="*/ 3194988 h 6858000"/>
              <a:gd name="connsiteX240" fmla="*/ 6239099 w 6517785"/>
              <a:gd name="connsiteY240" fmla="*/ 3176186 h 6858000"/>
              <a:gd name="connsiteX241" fmla="*/ 6235518 w 6517785"/>
              <a:gd name="connsiteY241" fmla="*/ 3113515 h 6858000"/>
              <a:gd name="connsiteX242" fmla="*/ 6234175 w 6517785"/>
              <a:gd name="connsiteY242" fmla="*/ 3070541 h 6858000"/>
              <a:gd name="connsiteX243" fmla="*/ 6213136 w 6517785"/>
              <a:gd name="connsiteY243" fmla="*/ 2964000 h 6858000"/>
              <a:gd name="connsiteX244" fmla="*/ 6196125 w 6517785"/>
              <a:gd name="connsiteY244" fmla="*/ 2891033 h 6858000"/>
              <a:gd name="connsiteX245" fmla="*/ 6179114 w 6517785"/>
              <a:gd name="connsiteY245" fmla="*/ 2821647 h 6858000"/>
              <a:gd name="connsiteX246" fmla="*/ 6160760 w 6517785"/>
              <a:gd name="connsiteY246" fmla="*/ 2757633 h 6858000"/>
              <a:gd name="connsiteX247" fmla="*/ 6163894 w 6517785"/>
              <a:gd name="connsiteY247" fmla="*/ 2737489 h 6858000"/>
              <a:gd name="connsiteX248" fmla="*/ 6145092 w 6517785"/>
              <a:gd name="connsiteY248" fmla="*/ 2676161 h 6858000"/>
              <a:gd name="connsiteX249" fmla="*/ 6154941 w 6517785"/>
              <a:gd name="connsiteY249" fmla="*/ 2672132 h 6858000"/>
              <a:gd name="connsiteX250" fmla="*/ 6131215 w 6517785"/>
              <a:gd name="connsiteY250" fmla="*/ 2608566 h 6858000"/>
              <a:gd name="connsiteX251" fmla="*/ 6127634 w 6517785"/>
              <a:gd name="connsiteY251" fmla="*/ 2587974 h 6858000"/>
              <a:gd name="connsiteX252" fmla="*/ 6102566 w 6517785"/>
              <a:gd name="connsiteY252" fmla="*/ 2480538 h 6858000"/>
              <a:gd name="connsiteX253" fmla="*/ 6088689 w 6517785"/>
              <a:gd name="connsiteY253" fmla="*/ 2435773 h 6858000"/>
              <a:gd name="connsiteX254" fmla="*/ 6058249 w 6517785"/>
              <a:gd name="connsiteY254" fmla="*/ 2378921 h 6858000"/>
              <a:gd name="connsiteX255" fmla="*/ 6053772 w 6517785"/>
              <a:gd name="connsiteY255" fmla="*/ 2373550 h 6858000"/>
              <a:gd name="connsiteX256" fmla="*/ 6041238 w 6517785"/>
              <a:gd name="connsiteY256" fmla="*/ 2284020 h 6858000"/>
              <a:gd name="connsiteX257" fmla="*/ 5974090 w 6517785"/>
              <a:gd name="connsiteY257" fmla="*/ 2185089 h 6858000"/>
              <a:gd name="connsiteX258" fmla="*/ 5912762 w 6517785"/>
              <a:gd name="connsiteY258" fmla="*/ 2090635 h 6858000"/>
              <a:gd name="connsiteX259" fmla="*/ 5853225 w 6517785"/>
              <a:gd name="connsiteY259" fmla="*/ 1963054 h 6858000"/>
              <a:gd name="connsiteX260" fmla="*/ 5837557 w 6517785"/>
              <a:gd name="connsiteY260" fmla="*/ 1940224 h 6858000"/>
              <a:gd name="connsiteX261" fmla="*/ 5787868 w 6517785"/>
              <a:gd name="connsiteY261" fmla="*/ 1849351 h 6858000"/>
              <a:gd name="connsiteX262" fmla="*/ 5787868 w 6517785"/>
              <a:gd name="connsiteY262" fmla="*/ 1845770 h 6858000"/>
              <a:gd name="connsiteX263" fmla="*/ 5713558 w 6517785"/>
              <a:gd name="connsiteY263" fmla="*/ 1742363 h 6858000"/>
              <a:gd name="connsiteX264" fmla="*/ 5665659 w 6517785"/>
              <a:gd name="connsiteY264" fmla="*/ 1691331 h 6858000"/>
              <a:gd name="connsiteX265" fmla="*/ 5598512 w 6517785"/>
              <a:gd name="connsiteY265" fmla="*/ 1610754 h 6858000"/>
              <a:gd name="connsiteX266" fmla="*/ 5539422 w 6517785"/>
              <a:gd name="connsiteY266" fmla="*/ 1548978 h 6858000"/>
              <a:gd name="connsiteX267" fmla="*/ 5459293 w 6517785"/>
              <a:gd name="connsiteY267" fmla="*/ 1400358 h 6858000"/>
              <a:gd name="connsiteX268" fmla="*/ 5359019 w 6517785"/>
              <a:gd name="connsiteY268" fmla="*/ 1323810 h 6858000"/>
              <a:gd name="connsiteX269" fmla="*/ 5293662 w 6517785"/>
              <a:gd name="connsiteY269" fmla="*/ 1277702 h 6858000"/>
              <a:gd name="connsiteX270" fmla="*/ 5244421 w 6517785"/>
              <a:gd name="connsiteY270" fmla="*/ 1243233 h 6858000"/>
              <a:gd name="connsiteX271" fmla="*/ 5049245 w 6517785"/>
              <a:gd name="connsiteY271" fmla="*/ 1093718 h 6858000"/>
              <a:gd name="connsiteX272" fmla="*/ 5039397 w 6517785"/>
              <a:gd name="connsiteY272" fmla="*/ 1051191 h 6858000"/>
              <a:gd name="connsiteX273" fmla="*/ 4802142 w 6517785"/>
              <a:gd name="connsiteY273" fmla="*/ 933459 h 6858000"/>
              <a:gd name="connsiteX274" fmla="*/ 4635169 w 6517785"/>
              <a:gd name="connsiteY274" fmla="*/ 847510 h 6858000"/>
              <a:gd name="connsiteX275" fmla="*/ 4515198 w 6517785"/>
              <a:gd name="connsiteY275" fmla="*/ 783049 h 6858000"/>
              <a:gd name="connsiteX276" fmla="*/ 4420744 w 6517785"/>
              <a:gd name="connsiteY276" fmla="*/ 746789 h 6858000"/>
              <a:gd name="connsiteX277" fmla="*/ 4275706 w 6517785"/>
              <a:gd name="connsiteY277" fmla="*/ 703367 h 6858000"/>
              <a:gd name="connsiteX278" fmla="*/ 4250637 w 6517785"/>
              <a:gd name="connsiteY278" fmla="*/ 702024 h 6858000"/>
              <a:gd name="connsiteX279" fmla="*/ 4226017 w 6517785"/>
              <a:gd name="connsiteY279" fmla="*/ 702024 h 6858000"/>
              <a:gd name="connsiteX280" fmla="*/ 4121714 w 6517785"/>
              <a:gd name="connsiteY280" fmla="*/ 667107 h 6858000"/>
              <a:gd name="connsiteX281" fmla="*/ 4053224 w 6517785"/>
              <a:gd name="connsiteY281" fmla="*/ 660392 h 6858000"/>
              <a:gd name="connsiteX282" fmla="*/ 4020993 w 6517785"/>
              <a:gd name="connsiteY282" fmla="*/ 658602 h 6858000"/>
              <a:gd name="connsiteX283" fmla="*/ 3757775 w 6517785"/>
              <a:gd name="connsiteY283" fmla="*/ 639353 h 6858000"/>
              <a:gd name="connsiteX284" fmla="*/ 3604678 w 6517785"/>
              <a:gd name="connsiteY284" fmla="*/ 640248 h 6858000"/>
              <a:gd name="connsiteX285" fmla="*/ 3494556 w 6517785"/>
              <a:gd name="connsiteY285" fmla="*/ 671136 h 6858000"/>
              <a:gd name="connsiteX286" fmla="*/ 3384434 w 6517785"/>
              <a:gd name="connsiteY286" fmla="*/ 710977 h 6858000"/>
              <a:gd name="connsiteX287" fmla="*/ 3290428 w 6517785"/>
              <a:gd name="connsiteY287" fmla="*/ 748132 h 6858000"/>
              <a:gd name="connsiteX288" fmla="*/ 3270284 w 6517785"/>
              <a:gd name="connsiteY288" fmla="*/ 753056 h 6858000"/>
              <a:gd name="connsiteX289" fmla="*/ 3154342 w 6517785"/>
              <a:gd name="connsiteY289" fmla="*/ 748580 h 6858000"/>
              <a:gd name="connsiteX290" fmla="*/ 3029000 w 6517785"/>
              <a:gd name="connsiteY290" fmla="*/ 769619 h 6858000"/>
              <a:gd name="connsiteX291" fmla="*/ 2999455 w 6517785"/>
              <a:gd name="connsiteY291" fmla="*/ 860492 h 6858000"/>
              <a:gd name="connsiteX292" fmla="*/ 2995874 w 6517785"/>
              <a:gd name="connsiteY292" fmla="*/ 919134 h 6858000"/>
              <a:gd name="connsiteX293" fmla="*/ 2979311 w 6517785"/>
              <a:gd name="connsiteY293" fmla="*/ 944203 h 6858000"/>
              <a:gd name="connsiteX294" fmla="*/ 2918878 w 6517785"/>
              <a:gd name="connsiteY294" fmla="*/ 982253 h 6858000"/>
              <a:gd name="connsiteX295" fmla="*/ 2840092 w 6517785"/>
              <a:gd name="connsiteY295" fmla="*/ 1016722 h 6858000"/>
              <a:gd name="connsiteX296" fmla="*/ 2790850 w 6517785"/>
              <a:gd name="connsiteY296" fmla="*/ 1021646 h 6858000"/>
              <a:gd name="connsiteX297" fmla="*/ 2577321 w 6517785"/>
              <a:gd name="connsiteY297" fmla="*/ 1005531 h 6858000"/>
              <a:gd name="connsiteX298" fmla="*/ 2435864 w 6517785"/>
              <a:gd name="connsiteY298" fmla="*/ 963899 h 6858000"/>
              <a:gd name="connsiteX299" fmla="*/ 2424225 w 6517785"/>
              <a:gd name="connsiteY299" fmla="*/ 1049400 h 6858000"/>
              <a:gd name="connsiteX300" fmla="*/ 2411243 w 6517785"/>
              <a:gd name="connsiteY300" fmla="*/ 1073574 h 6858000"/>
              <a:gd name="connsiteX301" fmla="*/ 2156530 w 6517785"/>
              <a:gd name="connsiteY301" fmla="*/ 1073126 h 6858000"/>
              <a:gd name="connsiteX302" fmla="*/ 2144443 w 6517785"/>
              <a:gd name="connsiteY302" fmla="*/ 1069097 h 6858000"/>
              <a:gd name="connsiteX303" fmla="*/ 2068343 w 6517785"/>
              <a:gd name="connsiteY303" fmla="*/ 1043133 h 6858000"/>
              <a:gd name="connsiteX304" fmla="*/ 1991795 w 6517785"/>
              <a:gd name="connsiteY304" fmla="*/ 987177 h 6858000"/>
              <a:gd name="connsiteX305" fmla="*/ 1902712 w 6517785"/>
              <a:gd name="connsiteY305" fmla="*/ 1036866 h 6858000"/>
              <a:gd name="connsiteX306" fmla="*/ 1877644 w 6517785"/>
              <a:gd name="connsiteY306" fmla="*/ 1093270 h 6858000"/>
              <a:gd name="connsiteX307" fmla="*/ 1831088 w 6517785"/>
              <a:gd name="connsiteY307" fmla="*/ 1164446 h 6858000"/>
              <a:gd name="connsiteX308" fmla="*/ 1708880 w 6517785"/>
              <a:gd name="connsiteY308" fmla="*/ 1228461 h 6858000"/>
              <a:gd name="connsiteX309" fmla="*/ 1673963 w 6517785"/>
              <a:gd name="connsiteY309" fmla="*/ 1253529 h 6858000"/>
              <a:gd name="connsiteX310" fmla="*/ 1556679 w 6517785"/>
              <a:gd name="connsiteY310" fmla="*/ 1233385 h 6858000"/>
              <a:gd name="connsiteX311" fmla="*/ 1533401 w 6517785"/>
              <a:gd name="connsiteY311" fmla="*/ 1240995 h 6858000"/>
              <a:gd name="connsiteX312" fmla="*/ 1462672 w 6517785"/>
              <a:gd name="connsiteY312" fmla="*/ 1304561 h 6858000"/>
              <a:gd name="connsiteX313" fmla="*/ 1323901 w 6517785"/>
              <a:gd name="connsiteY313" fmla="*/ 1292027 h 6858000"/>
              <a:gd name="connsiteX314" fmla="*/ 1295251 w 6517785"/>
              <a:gd name="connsiteY314" fmla="*/ 1238756 h 6858000"/>
              <a:gd name="connsiteX315" fmla="*/ 1331063 w 6517785"/>
              <a:gd name="connsiteY315" fmla="*/ 1185934 h 6858000"/>
              <a:gd name="connsiteX316" fmla="*/ 1428203 w 6517785"/>
              <a:gd name="connsiteY316" fmla="*/ 1121472 h 6858000"/>
              <a:gd name="connsiteX317" fmla="*/ 1455958 w 6517785"/>
              <a:gd name="connsiteY317" fmla="*/ 1090584 h 6858000"/>
              <a:gd name="connsiteX318" fmla="*/ 1378514 w 6517785"/>
              <a:gd name="connsiteY318" fmla="*/ 1101776 h 6858000"/>
              <a:gd name="connsiteX319" fmla="*/ 1382991 w 6517785"/>
              <a:gd name="connsiteY319" fmla="*/ 1067306 h 6858000"/>
              <a:gd name="connsiteX320" fmla="*/ 1351207 w 6517785"/>
              <a:gd name="connsiteY320" fmla="*/ 1072231 h 6858000"/>
              <a:gd name="connsiteX321" fmla="*/ 1283612 w 6517785"/>
              <a:gd name="connsiteY321" fmla="*/ 1045372 h 6858000"/>
              <a:gd name="connsiteX322" fmla="*/ 1196321 w 6517785"/>
              <a:gd name="connsiteY322" fmla="*/ 952260 h 6858000"/>
              <a:gd name="connsiteX323" fmla="*/ 1216912 w 6517785"/>
              <a:gd name="connsiteY323" fmla="*/ 927192 h 6858000"/>
              <a:gd name="connsiteX324" fmla="*/ 1225865 w 6517785"/>
              <a:gd name="connsiteY324" fmla="*/ 902124 h 6858000"/>
              <a:gd name="connsiteX325" fmla="*/ 1237504 w 6517785"/>
              <a:gd name="connsiteY325" fmla="*/ 828709 h 6858000"/>
              <a:gd name="connsiteX326" fmla="*/ 1313605 w 6517785"/>
              <a:gd name="connsiteY326" fmla="*/ 774991 h 6858000"/>
              <a:gd name="connsiteX327" fmla="*/ 1363742 w 6517785"/>
              <a:gd name="connsiteY327" fmla="*/ 758875 h 6858000"/>
              <a:gd name="connsiteX328" fmla="*/ 1345836 w 6517785"/>
              <a:gd name="connsiteY328" fmla="*/ 732464 h 6858000"/>
              <a:gd name="connsiteX329" fmla="*/ 1352550 w 6517785"/>
              <a:gd name="connsiteY329" fmla="*/ 730226 h 6858000"/>
              <a:gd name="connsiteX330" fmla="*/ 1457301 w 6517785"/>
              <a:gd name="connsiteY330" fmla="*/ 665317 h 6858000"/>
              <a:gd name="connsiteX331" fmla="*/ 1519524 w 6517785"/>
              <a:gd name="connsiteY331" fmla="*/ 638010 h 6858000"/>
              <a:gd name="connsiteX332" fmla="*/ 1638599 w 6517785"/>
              <a:gd name="connsiteY332" fmla="*/ 599512 h 6858000"/>
              <a:gd name="connsiteX333" fmla="*/ 1648895 w 6517785"/>
              <a:gd name="connsiteY333" fmla="*/ 595931 h 6858000"/>
              <a:gd name="connsiteX334" fmla="*/ 1775132 w 6517785"/>
              <a:gd name="connsiteY334" fmla="*/ 507744 h 6858000"/>
              <a:gd name="connsiteX335" fmla="*/ 1842727 w 6517785"/>
              <a:gd name="connsiteY335" fmla="*/ 454026 h 6858000"/>
              <a:gd name="connsiteX336" fmla="*/ 1939420 w 6517785"/>
              <a:gd name="connsiteY336" fmla="*/ 375687 h 6858000"/>
              <a:gd name="connsiteX337" fmla="*/ 1995824 w 6517785"/>
              <a:gd name="connsiteY337" fmla="*/ 343456 h 6858000"/>
              <a:gd name="connsiteX338" fmla="*/ 2144443 w 6517785"/>
              <a:gd name="connsiteY338" fmla="*/ 297348 h 6858000"/>
              <a:gd name="connsiteX339" fmla="*/ 2240241 w 6517785"/>
              <a:gd name="connsiteY339" fmla="*/ 241840 h 6858000"/>
              <a:gd name="connsiteX340" fmla="*/ 2301121 w 6517785"/>
              <a:gd name="connsiteY340" fmla="*/ 223038 h 6858000"/>
              <a:gd name="connsiteX341" fmla="*/ 2398261 w 6517785"/>
              <a:gd name="connsiteY341" fmla="*/ 180512 h 6858000"/>
              <a:gd name="connsiteX342" fmla="*/ 2524051 w 6517785"/>
              <a:gd name="connsiteY342" fmla="*/ 167082 h 6858000"/>
              <a:gd name="connsiteX343" fmla="*/ 2517336 w 6517785"/>
              <a:gd name="connsiteY343" fmla="*/ 136642 h 6858000"/>
              <a:gd name="connsiteX344" fmla="*/ 2527632 w 6517785"/>
              <a:gd name="connsiteY344" fmla="*/ 133956 h 6858000"/>
              <a:gd name="connsiteX345" fmla="*/ 2588960 w 6517785"/>
              <a:gd name="connsiteY345" fmla="*/ 139328 h 6858000"/>
              <a:gd name="connsiteX346" fmla="*/ 2683414 w 6517785"/>
              <a:gd name="connsiteY346" fmla="*/ 120974 h 6858000"/>
              <a:gd name="connsiteX347" fmla="*/ 2716093 w 6517785"/>
              <a:gd name="connsiteY347" fmla="*/ 136642 h 6858000"/>
              <a:gd name="connsiteX348" fmla="*/ 2719674 w 6517785"/>
              <a:gd name="connsiteY348" fmla="*/ 116945 h 6858000"/>
              <a:gd name="connsiteX349" fmla="*/ 2739371 w 6517785"/>
              <a:gd name="connsiteY349" fmla="*/ 96353 h 6858000"/>
              <a:gd name="connsiteX350" fmla="*/ 2777868 w 6517785"/>
              <a:gd name="connsiteY350" fmla="*/ 85162 h 6858000"/>
              <a:gd name="connsiteX351" fmla="*/ 2844121 w 6517785"/>
              <a:gd name="connsiteY351" fmla="*/ 42635 h 6858000"/>
              <a:gd name="connsiteX352" fmla="*/ 2836958 w 6517785"/>
              <a:gd name="connsiteY352" fmla="*/ 22043 h 6858000"/>
              <a:gd name="connsiteX353" fmla="*/ 2930069 w 6517785"/>
              <a:gd name="connsiteY353" fmla="*/ 32787 h 6858000"/>
              <a:gd name="connsiteX354" fmla="*/ 2962300 w 6517785"/>
              <a:gd name="connsiteY354" fmla="*/ 23834 h 6858000"/>
              <a:gd name="connsiteX355" fmla="*/ 3037505 w 6517785"/>
              <a:gd name="connsiteY355" fmla="*/ 15776 h 6858000"/>
              <a:gd name="connsiteX356" fmla="*/ 3060783 w 6517785"/>
              <a:gd name="connsiteY356" fmla="*/ 18462 h 6858000"/>
              <a:gd name="connsiteX357" fmla="*/ 3093462 w 6517785"/>
              <a:gd name="connsiteY357" fmla="*/ 25625 h 6858000"/>
              <a:gd name="connsiteX358" fmla="*/ 3122559 w 6517785"/>
              <a:gd name="connsiteY358" fmla="*/ 26968 h 6858000"/>
              <a:gd name="connsiteX359" fmla="*/ 3290875 w 6517785"/>
              <a:gd name="connsiteY359" fmla="*/ 37263 h 6858000"/>
              <a:gd name="connsiteX360" fmla="*/ 3331164 w 6517785"/>
              <a:gd name="connsiteY360" fmla="*/ 62332 h 6858000"/>
              <a:gd name="connsiteX361" fmla="*/ 3437257 w 6517785"/>
              <a:gd name="connsiteY361" fmla="*/ 50245 h 6858000"/>
              <a:gd name="connsiteX362" fmla="*/ 3469488 w 6517785"/>
              <a:gd name="connsiteY362" fmla="*/ 103068 h 6858000"/>
              <a:gd name="connsiteX363" fmla="*/ 3501719 w 6517785"/>
              <a:gd name="connsiteY363" fmla="*/ 91877 h 6858000"/>
              <a:gd name="connsiteX364" fmla="*/ 3526339 w 6517785"/>
              <a:gd name="connsiteY364" fmla="*/ 88743 h 6858000"/>
              <a:gd name="connsiteX365" fmla="*/ 3688389 w 6517785"/>
              <a:gd name="connsiteY365" fmla="*/ 125898 h 6858000"/>
              <a:gd name="connsiteX366" fmla="*/ 3789110 w 6517785"/>
              <a:gd name="connsiteY366" fmla="*/ 119183 h 6858000"/>
              <a:gd name="connsiteX367" fmla="*/ 3816864 w 6517785"/>
              <a:gd name="connsiteY367" fmla="*/ 117393 h 6858000"/>
              <a:gd name="connsiteX368" fmla="*/ 3962798 w 6517785"/>
              <a:gd name="connsiteY368" fmla="*/ 136642 h 6858000"/>
              <a:gd name="connsiteX369" fmla="*/ 3969513 w 6517785"/>
              <a:gd name="connsiteY369" fmla="*/ 134851 h 6858000"/>
              <a:gd name="connsiteX370" fmla="*/ 4059938 w 6517785"/>
              <a:gd name="connsiteY370" fmla="*/ 142461 h 6858000"/>
              <a:gd name="connsiteX371" fmla="*/ 4044271 w 6517785"/>
              <a:gd name="connsiteY371" fmla="*/ 172006 h 6858000"/>
              <a:gd name="connsiteX372" fmla="*/ 4070234 w 6517785"/>
              <a:gd name="connsiteY372" fmla="*/ 214533 h 6858000"/>
              <a:gd name="connsiteX373" fmla="*/ 4116790 w 6517785"/>
              <a:gd name="connsiteY373" fmla="*/ 221695 h 6858000"/>
              <a:gd name="connsiteX374" fmla="*/ 4119028 w 6517785"/>
              <a:gd name="connsiteY374" fmla="*/ 280785 h 6858000"/>
              <a:gd name="connsiteX375" fmla="*/ 4083216 w 6517785"/>
              <a:gd name="connsiteY375" fmla="*/ 315254 h 6858000"/>
              <a:gd name="connsiteX376" fmla="*/ 4088588 w 6517785"/>
              <a:gd name="connsiteY376" fmla="*/ 338532 h 6858000"/>
              <a:gd name="connsiteX377" fmla="*/ 4114551 w 6517785"/>
              <a:gd name="connsiteY377" fmla="*/ 367629 h 6858000"/>
              <a:gd name="connsiteX378" fmla="*/ 4179013 w 6517785"/>
              <a:gd name="connsiteY378" fmla="*/ 383745 h 6858000"/>
              <a:gd name="connsiteX379" fmla="*/ 4260038 w 6517785"/>
              <a:gd name="connsiteY379" fmla="*/ 391355 h 6858000"/>
              <a:gd name="connsiteX380" fmla="*/ 4322261 w 6517785"/>
              <a:gd name="connsiteY380" fmla="*/ 421347 h 6858000"/>
              <a:gd name="connsiteX381" fmla="*/ 4404181 w 6517785"/>
              <a:gd name="connsiteY381" fmla="*/ 462531 h 6858000"/>
              <a:gd name="connsiteX382" fmla="*/ 4563097 w 6517785"/>
              <a:gd name="connsiteY382" fmla="*/ 514906 h 6858000"/>
              <a:gd name="connsiteX383" fmla="*/ 4658446 w 6517785"/>
              <a:gd name="connsiteY383" fmla="*/ 535498 h 6858000"/>
              <a:gd name="connsiteX384" fmla="*/ 4646808 w 6517785"/>
              <a:gd name="connsiteY384" fmla="*/ 566834 h 6858000"/>
              <a:gd name="connsiteX385" fmla="*/ 4602490 w 6517785"/>
              <a:gd name="connsiteY385" fmla="*/ 575339 h 6858000"/>
              <a:gd name="connsiteX386" fmla="*/ 4405077 w 6517785"/>
              <a:gd name="connsiteY386" fmla="*/ 498343 h 6858000"/>
              <a:gd name="connsiteX387" fmla="*/ 4298984 w 6517785"/>
              <a:gd name="connsiteY387" fmla="*/ 452683 h 6858000"/>
              <a:gd name="connsiteX388" fmla="*/ 4197367 w 6517785"/>
              <a:gd name="connsiteY388" fmla="*/ 436567 h 6858000"/>
              <a:gd name="connsiteX389" fmla="*/ 4051880 w 6517785"/>
              <a:gd name="connsiteY389" fmla="*/ 418661 h 6858000"/>
              <a:gd name="connsiteX390" fmla="*/ 4026812 w 6517785"/>
              <a:gd name="connsiteY390" fmla="*/ 427167 h 6858000"/>
              <a:gd name="connsiteX391" fmla="*/ 4074711 w 6517785"/>
              <a:gd name="connsiteY391" fmla="*/ 458950 h 6858000"/>
              <a:gd name="connsiteX392" fmla="*/ 4168717 w 6517785"/>
              <a:gd name="connsiteY392" fmla="*/ 479989 h 6858000"/>
              <a:gd name="connsiteX393" fmla="*/ 4308384 w 6517785"/>
              <a:gd name="connsiteY393" fmla="*/ 515801 h 6858000"/>
              <a:gd name="connsiteX394" fmla="*/ 4391200 w 6517785"/>
              <a:gd name="connsiteY394" fmla="*/ 551166 h 6858000"/>
              <a:gd name="connsiteX395" fmla="*/ 4440441 w 6517785"/>
              <a:gd name="connsiteY395" fmla="*/ 562357 h 6858000"/>
              <a:gd name="connsiteX396" fmla="*/ 4573393 w 6517785"/>
              <a:gd name="connsiteY396" fmla="*/ 629505 h 6858000"/>
              <a:gd name="connsiteX397" fmla="*/ 4651732 w 6517785"/>
              <a:gd name="connsiteY397" fmla="*/ 659049 h 6858000"/>
              <a:gd name="connsiteX398" fmla="*/ 4743948 w 6517785"/>
              <a:gd name="connsiteY398" fmla="*/ 695757 h 6858000"/>
              <a:gd name="connsiteX399" fmla="*/ 4920322 w 6517785"/>
              <a:gd name="connsiteY399" fmla="*/ 789316 h 6858000"/>
              <a:gd name="connsiteX400" fmla="*/ 5052826 w 6517785"/>
              <a:gd name="connsiteY400" fmla="*/ 794240 h 6858000"/>
              <a:gd name="connsiteX401" fmla="*/ 5119974 w 6517785"/>
              <a:gd name="connsiteY401" fmla="*/ 796478 h 6858000"/>
              <a:gd name="connsiteX402" fmla="*/ 5143252 w 6517785"/>
              <a:gd name="connsiteY402" fmla="*/ 826023 h 6858000"/>
              <a:gd name="connsiteX403" fmla="*/ 5126241 w 6517785"/>
              <a:gd name="connsiteY403" fmla="*/ 851091 h 6858000"/>
              <a:gd name="connsiteX404" fmla="*/ 5098487 w 6517785"/>
              <a:gd name="connsiteY404" fmla="*/ 869893 h 6858000"/>
              <a:gd name="connsiteX405" fmla="*/ 5197865 w 6517785"/>
              <a:gd name="connsiteY405" fmla="*/ 845720 h 6858000"/>
              <a:gd name="connsiteX406" fmla="*/ 5284262 w 6517785"/>
              <a:gd name="connsiteY406" fmla="*/ 904362 h 6858000"/>
              <a:gd name="connsiteX407" fmla="*/ 5298586 w 6517785"/>
              <a:gd name="connsiteY407" fmla="*/ 1007321 h 6858000"/>
              <a:gd name="connsiteX408" fmla="*/ 5360362 w 6517785"/>
              <a:gd name="connsiteY408" fmla="*/ 1003740 h 6858000"/>
              <a:gd name="connsiteX409" fmla="*/ 5488390 w 6517785"/>
              <a:gd name="connsiteY409" fmla="*/ 1083870 h 6858000"/>
              <a:gd name="connsiteX410" fmla="*/ 5509877 w 6517785"/>
              <a:gd name="connsiteY410" fmla="*/ 1098194 h 6858000"/>
              <a:gd name="connsiteX411" fmla="*/ 5528678 w 6517785"/>
              <a:gd name="connsiteY411" fmla="*/ 1143855 h 6858000"/>
              <a:gd name="connsiteX412" fmla="*/ 5548375 w 6517785"/>
              <a:gd name="connsiteY412" fmla="*/ 1168028 h 6858000"/>
              <a:gd name="connsiteX413" fmla="*/ 5611494 w 6517785"/>
              <a:gd name="connsiteY413" fmla="*/ 1169371 h 6858000"/>
              <a:gd name="connsiteX414" fmla="*/ 5608360 w 6517785"/>
              <a:gd name="connsiteY414" fmla="*/ 1241442 h 6858000"/>
              <a:gd name="connsiteX415" fmla="*/ 5629400 w 6517785"/>
              <a:gd name="connsiteY415" fmla="*/ 1243233 h 6858000"/>
              <a:gd name="connsiteX416" fmla="*/ 5623132 w 6517785"/>
              <a:gd name="connsiteY416" fmla="*/ 1287103 h 6858000"/>
              <a:gd name="connsiteX417" fmla="*/ 5632085 w 6517785"/>
              <a:gd name="connsiteY417" fmla="*/ 1289341 h 6858000"/>
              <a:gd name="connsiteX418" fmla="*/ 5683118 w 6517785"/>
              <a:gd name="connsiteY418" fmla="*/ 1270092 h 6858000"/>
              <a:gd name="connsiteX419" fmla="*/ 5748027 w 6517785"/>
              <a:gd name="connsiteY419" fmla="*/ 1331868 h 6858000"/>
              <a:gd name="connsiteX420" fmla="*/ 5730121 w 6517785"/>
              <a:gd name="connsiteY420" fmla="*/ 1372604 h 6858000"/>
              <a:gd name="connsiteX421" fmla="*/ 5783391 w 6517785"/>
              <a:gd name="connsiteY421" fmla="*/ 1378423 h 6858000"/>
              <a:gd name="connsiteX422" fmla="*/ 5783839 w 6517785"/>
              <a:gd name="connsiteY422" fmla="*/ 1387824 h 6858000"/>
              <a:gd name="connsiteX423" fmla="*/ 5752503 w 6517785"/>
              <a:gd name="connsiteY423" fmla="*/ 1399015 h 6858000"/>
              <a:gd name="connsiteX424" fmla="*/ 5774438 w 6517785"/>
              <a:gd name="connsiteY424" fmla="*/ 1413340 h 6858000"/>
              <a:gd name="connsiteX425" fmla="*/ 5861283 w 6517785"/>
              <a:gd name="connsiteY425" fmla="*/ 1463477 h 6858000"/>
              <a:gd name="connsiteX426" fmla="*/ 5884113 w 6517785"/>
              <a:gd name="connsiteY426" fmla="*/ 1507794 h 6858000"/>
              <a:gd name="connsiteX427" fmla="*/ 5939621 w 6517785"/>
              <a:gd name="connsiteY427" fmla="*/ 1601353 h 6858000"/>
              <a:gd name="connsiteX428" fmla="*/ 5954841 w 6517785"/>
              <a:gd name="connsiteY428" fmla="*/ 1615678 h 6858000"/>
              <a:gd name="connsiteX429" fmla="*/ 6010797 w 6517785"/>
              <a:gd name="connsiteY429" fmla="*/ 1690883 h 6858000"/>
              <a:gd name="connsiteX430" fmla="*/ 6041685 w 6517785"/>
              <a:gd name="connsiteY430" fmla="*/ 1730724 h 6858000"/>
              <a:gd name="connsiteX431" fmla="*/ 6052429 w 6517785"/>
              <a:gd name="connsiteY431" fmla="*/ 1741020 h 6858000"/>
              <a:gd name="connsiteX432" fmla="*/ 6101223 w 6517785"/>
              <a:gd name="connsiteY432" fmla="*/ 1834131 h 6858000"/>
              <a:gd name="connsiteX433" fmla="*/ 6089136 w 6517785"/>
              <a:gd name="connsiteY433" fmla="*/ 1884268 h 6858000"/>
              <a:gd name="connsiteX434" fmla="*/ 6192544 w 6517785"/>
              <a:gd name="connsiteY434" fmla="*/ 2020354 h 6858000"/>
              <a:gd name="connsiteX435" fmla="*/ 6158522 w 6517785"/>
              <a:gd name="connsiteY435" fmla="*/ 2082577 h 6858000"/>
              <a:gd name="connsiteX436" fmla="*/ 6130768 w 6517785"/>
              <a:gd name="connsiteY436" fmla="*/ 2105855 h 6858000"/>
              <a:gd name="connsiteX437" fmla="*/ 6193886 w 6517785"/>
              <a:gd name="connsiteY437" fmla="*/ 2156887 h 6858000"/>
              <a:gd name="connsiteX438" fmla="*/ 6180904 w 6517785"/>
              <a:gd name="connsiteY438" fmla="*/ 2224034 h 6858000"/>
              <a:gd name="connsiteX439" fmla="*/ 6210002 w 6517785"/>
              <a:gd name="connsiteY439" fmla="*/ 2294763 h 6858000"/>
              <a:gd name="connsiteX440" fmla="*/ 6214478 w 6517785"/>
              <a:gd name="connsiteY440" fmla="*/ 2322517 h 6858000"/>
              <a:gd name="connsiteX441" fmla="*/ 6272225 w 6517785"/>
              <a:gd name="connsiteY441" fmla="*/ 2375340 h 6858000"/>
              <a:gd name="connsiteX442" fmla="*/ 6246262 w 6517785"/>
              <a:gd name="connsiteY442" fmla="*/ 2456365 h 6858000"/>
              <a:gd name="connsiteX443" fmla="*/ 6299532 w 6517785"/>
              <a:gd name="connsiteY443" fmla="*/ 2514112 h 6858000"/>
              <a:gd name="connsiteX444" fmla="*/ 6330420 w 6517785"/>
              <a:gd name="connsiteY444" fmla="*/ 2610804 h 6858000"/>
              <a:gd name="connsiteX445" fmla="*/ 6366232 w 6517785"/>
              <a:gd name="connsiteY445" fmla="*/ 2664970 h 6858000"/>
              <a:gd name="connsiteX446" fmla="*/ 6372051 w 6517785"/>
              <a:gd name="connsiteY446" fmla="*/ 2719135 h 6858000"/>
              <a:gd name="connsiteX447" fmla="*/ 6375185 w 6517785"/>
              <a:gd name="connsiteY447" fmla="*/ 2795684 h 6858000"/>
              <a:gd name="connsiteX448" fmla="*/ 6394881 w 6517785"/>
              <a:gd name="connsiteY448" fmla="*/ 2870441 h 6858000"/>
              <a:gd name="connsiteX449" fmla="*/ 6446361 w 6517785"/>
              <a:gd name="connsiteY449" fmla="*/ 2916549 h 6858000"/>
              <a:gd name="connsiteX450" fmla="*/ 6414578 w 6517785"/>
              <a:gd name="connsiteY450" fmla="*/ 2940722 h 6858000"/>
              <a:gd name="connsiteX451" fmla="*/ 6432484 w 6517785"/>
              <a:gd name="connsiteY451" fmla="*/ 2965791 h 6858000"/>
              <a:gd name="connsiteX452" fmla="*/ 6423979 w 6517785"/>
              <a:gd name="connsiteY452" fmla="*/ 2964895 h 6858000"/>
              <a:gd name="connsiteX453" fmla="*/ 6416369 w 6517785"/>
              <a:gd name="connsiteY453" fmla="*/ 3029357 h 6858000"/>
              <a:gd name="connsiteX454" fmla="*/ 6458000 w 6517785"/>
              <a:gd name="connsiteY454" fmla="*/ 3065169 h 6858000"/>
              <a:gd name="connsiteX455" fmla="*/ 6428008 w 6517785"/>
              <a:gd name="connsiteY455" fmla="*/ 3088895 h 6858000"/>
              <a:gd name="connsiteX456" fmla="*/ 6423979 w 6517785"/>
              <a:gd name="connsiteY456" fmla="*/ 3135002 h 6858000"/>
              <a:gd name="connsiteX457" fmla="*/ 6473668 w 6517785"/>
              <a:gd name="connsiteY457" fmla="*/ 3201255 h 6858000"/>
              <a:gd name="connsiteX458" fmla="*/ 6504556 w 6517785"/>
              <a:gd name="connsiteY458" fmla="*/ 3179320 h 6858000"/>
              <a:gd name="connsiteX459" fmla="*/ 6522014 w 6517785"/>
              <a:gd name="connsiteY459" fmla="*/ 3217818 h 6858000"/>
              <a:gd name="connsiteX460" fmla="*/ 6436065 w 6517785"/>
              <a:gd name="connsiteY460" fmla="*/ 3229009 h 6858000"/>
              <a:gd name="connsiteX461" fmla="*/ 6450838 w 6517785"/>
              <a:gd name="connsiteY461" fmla="*/ 3288994 h 6858000"/>
              <a:gd name="connsiteX462" fmla="*/ 6517538 w 6517785"/>
              <a:gd name="connsiteY462" fmla="*/ 3278251 h 6858000"/>
              <a:gd name="connsiteX463" fmla="*/ 6506794 w 6517785"/>
              <a:gd name="connsiteY463" fmla="*/ 3401354 h 6858000"/>
              <a:gd name="connsiteX464" fmla="*/ 6513956 w 6517785"/>
              <a:gd name="connsiteY464" fmla="*/ 3438957 h 6858000"/>
              <a:gd name="connsiteX465" fmla="*/ 6476802 w 6517785"/>
              <a:gd name="connsiteY465" fmla="*/ 3513714 h 6858000"/>
              <a:gd name="connsiteX466" fmla="*/ 6437408 w 6517785"/>
              <a:gd name="connsiteY466" fmla="*/ 3581310 h 6858000"/>
              <a:gd name="connsiteX467" fmla="*/ 6471877 w 6517785"/>
              <a:gd name="connsiteY467" fmla="*/ 3595635 h 6858000"/>
              <a:gd name="connsiteX468" fmla="*/ 6504556 w 6517785"/>
              <a:gd name="connsiteY468" fmla="*/ 3594739 h 6858000"/>
              <a:gd name="connsiteX469" fmla="*/ 6510375 w 6517785"/>
              <a:gd name="connsiteY469" fmla="*/ 3619808 h 6858000"/>
              <a:gd name="connsiteX470" fmla="*/ 6476353 w 6517785"/>
              <a:gd name="connsiteY470" fmla="*/ 3635923 h 6858000"/>
              <a:gd name="connsiteX471" fmla="*/ 6444123 w 6517785"/>
              <a:gd name="connsiteY471" fmla="*/ 3634580 h 6858000"/>
              <a:gd name="connsiteX472" fmla="*/ 6448152 w 6517785"/>
              <a:gd name="connsiteY472" fmla="*/ 3740673 h 6858000"/>
              <a:gd name="connsiteX473" fmla="*/ 6455762 w 6517785"/>
              <a:gd name="connsiteY473" fmla="*/ 3719633 h 6858000"/>
              <a:gd name="connsiteX474" fmla="*/ 6475011 w 6517785"/>
              <a:gd name="connsiteY474" fmla="*/ 3715605 h 6858000"/>
              <a:gd name="connsiteX475" fmla="*/ 6492469 w 6517785"/>
              <a:gd name="connsiteY475" fmla="*/ 3733063 h 6858000"/>
              <a:gd name="connsiteX476" fmla="*/ 6482173 w 6517785"/>
              <a:gd name="connsiteY476" fmla="*/ 3749626 h 6858000"/>
              <a:gd name="connsiteX477" fmla="*/ 6441437 w 6517785"/>
              <a:gd name="connsiteY477" fmla="*/ 3763951 h 6858000"/>
              <a:gd name="connsiteX478" fmla="*/ 6408311 w 6517785"/>
              <a:gd name="connsiteY478" fmla="*/ 3854376 h 6858000"/>
              <a:gd name="connsiteX479" fmla="*/ 6444123 w 6517785"/>
              <a:gd name="connsiteY479" fmla="*/ 3885712 h 6858000"/>
              <a:gd name="connsiteX480" fmla="*/ 6478144 w 6517785"/>
              <a:gd name="connsiteY480" fmla="*/ 3917495 h 6858000"/>
              <a:gd name="connsiteX481" fmla="*/ 6425322 w 6517785"/>
              <a:gd name="connsiteY481" fmla="*/ 3950621 h 6858000"/>
              <a:gd name="connsiteX482" fmla="*/ 6410102 w 6517785"/>
              <a:gd name="connsiteY482" fmla="*/ 3938982 h 6858000"/>
              <a:gd name="connsiteX483" fmla="*/ 6379214 w 6517785"/>
              <a:gd name="connsiteY483" fmla="*/ 4059848 h 6858000"/>
              <a:gd name="connsiteX484" fmla="*/ 6399805 w 6517785"/>
              <a:gd name="connsiteY484" fmla="*/ 4082230 h 6858000"/>
              <a:gd name="connsiteX485" fmla="*/ 6415921 w 6517785"/>
              <a:gd name="connsiteY485" fmla="*/ 4119385 h 6858000"/>
              <a:gd name="connsiteX486" fmla="*/ 6402491 w 6517785"/>
              <a:gd name="connsiteY486" fmla="*/ 4164150 h 6858000"/>
              <a:gd name="connsiteX487" fmla="*/ 6387272 w 6517785"/>
              <a:gd name="connsiteY487" fmla="*/ 4188323 h 6858000"/>
              <a:gd name="connsiteX488" fmla="*/ 6387272 w 6517785"/>
              <a:gd name="connsiteY488" fmla="*/ 4120280 h 6858000"/>
              <a:gd name="connsiteX489" fmla="*/ 6363098 w 6517785"/>
              <a:gd name="connsiteY489" fmla="*/ 4255023 h 6858000"/>
              <a:gd name="connsiteX490" fmla="*/ 6327734 w 6517785"/>
              <a:gd name="connsiteY490" fmla="*/ 4282778 h 6858000"/>
              <a:gd name="connsiteX491" fmla="*/ 6368022 w 6517785"/>
              <a:gd name="connsiteY491" fmla="*/ 4306055 h 6858000"/>
              <a:gd name="connsiteX492" fmla="*/ 6341611 w 6517785"/>
              <a:gd name="connsiteY492" fmla="*/ 4322171 h 6858000"/>
              <a:gd name="connsiteX493" fmla="*/ 6368917 w 6517785"/>
              <a:gd name="connsiteY493" fmla="*/ 4367383 h 6858000"/>
              <a:gd name="connsiteX494" fmla="*/ 6337582 w 6517785"/>
              <a:gd name="connsiteY494" fmla="*/ 4409463 h 6858000"/>
              <a:gd name="connsiteX495" fmla="*/ 6278940 w 6517785"/>
              <a:gd name="connsiteY495" fmla="*/ 4418416 h 6858000"/>
              <a:gd name="connsiteX496" fmla="*/ 6336687 w 6517785"/>
              <a:gd name="connsiteY496" fmla="*/ 4454228 h 6858000"/>
              <a:gd name="connsiteX497" fmla="*/ 6286550 w 6517785"/>
              <a:gd name="connsiteY497" fmla="*/ 4496754 h 6858000"/>
              <a:gd name="connsiteX498" fmla="*/ 6275359 w 6517785"/>
              <a:gd name="connsiteY498" fmla="*/ 4545548 h 6858000"/>
              <a:gd name="connsiteX499" fmla="*/ 6292369 w 6517785"/>
              <a:gd name="connsiteY499" fmla="*/ 4562559 h 6858000"/>
              <a:gd name="connsiteX500" fmla="*/ 6253424 w 6517785"/>
              <a:gd name="connsiteY500" fmla="*/ 4610010 h 6858000"/>
              <a:gd name="connsiteX501" fmla="*/ 6207763 w 6517785"/>
              <a:gd name="connsiteY501" fmla="*/ 4606876 h 6858000"/>
              <a:gd name="connsiteX502" fmla="*/ 6203287 w 6517785"/>
              <a:gd name="connsiteY502" fmla="*/ 4624782 h 6858000"/>
              <a:gd name="connsiteX503" fmla="*/ 6239547 w 6517785"/>
              <a:gd name="connsiteY503" fmla="*/ 4635974 h 6858000"/>
              <a:gd name="connsiteX504" fmla="*/ 6243575 w 6517785"/>
              <a:gd name="connsiteY504" fmla="*/ 4661937 h 6858000"/>
              <a:gd name="connsiteX505" fmla="*/ 6227908 w 6517785"/>
              <a:gd name="connsiteY505" fmla="*/ 4738485 h 6858000"/>
              <a:gd name="connsiteX506" fmla="*/ 6197468 w 6517785"/>
              <a:gd name="connsiteY506" fmla="*/ 4790413 h 6858000"/>
              <a:gd name="connsiteX507" fmla="*/ 6154493 w 6517785"/>
              <a:gd name="connsiteY507" fmla="*/ 4879495 h 6858000"/>
              <a:gd name="connsiteX508" fmla="*/ 6119577 w 6517785"/>
              <a:gd name="connsiteY508" fmla="*/ 4927841 h 6858000"/>
              <a:gd name="connsiteX509" fmla="*/ 6045267 w 6517785"/>
              <a:gd name="connsiteY509" fmla="*/ 5035277 h 6858000"/>
              <a:gd name="connsiteX510" fmla="*/ 6023332 w 6517785"/>
              <a:gd name="connsiteY510" fmla="*/ 5047364 h 6858000"/>
              <a:gd name="connsiteX511" fmla="*/ 6001397 w 6517785"/>
              <a:gd name="connsiteY511" fmla="*/ 5086310 h 6858000"/>
              <a:gd name="connsiteX512" fmla="*/ 5992444 w 6517785"/>
              <a:gd name="connsiteY512" fmla="*/ 5114959 h 6858000"/>
              <a:gd name="connsiteX513" fmla="*/ 5964242 w 6517785"/>
              <a:gd name="connsiteY513" fmla="*/ 5113616 h 6858000"/>
              <a:gd name="connsiteX514" fmla="*/ 5917686 w 6517785"/>
              <a:gd name="connsiteY514" fmla="*/ 5115854 h 6858000"/>
              <a:gd name="connsiteX515" fmla="*/ 5923954 w 6517785"/>
              <a:gd name="connsiteY515" fmla="*/ 5193746 h 6858000"/>
              <a:gd name="connsiteX516" fmla="*/ 5910972 w 6517785"/>
              <a:gd name="connsiteY516" fmla="*/ 5214785 h 6858000"/>
              <a:gd name="connsiteX517" fmla="*/ 5840690 w 6517785"/>
              <a:gd name="connsiteY517" fmla="*/ 5319535 h 6858000"/>
              <a:gd name="connsiteX518" fmla="*/ 5805774 w 6517785"/>
              <a:gd name="connsiteY518" fmla="*/ 5333412 h 6858000"/>
              <a:gd name="connsiteX519" fmla="*/ 5789659 w 6517785"/>
              <a:gd name="connsiteY519" fmla="*/ 5388473 h 6858000"/>
              <a:gd name="connsiteX520" fmla="*/ 5771305 w 6517785"/>
              <a:gd name="connsiteY520" fmla="*/ 5386683 h 6858000"/>
              <a:gd name="connsiteX521" fmla="*/ 5767276 w 6517785"/>
              <a:gd name="connsiteY521" fmla="*/ 5338784 h 6858000"/>
              <a:gd name="connsiteX522" fmla="*/ 5752951 w 6517785"/>
              <a:gd name="connsiteY522" fmla="*/ 5387578 h 6858000"/>
              <a:gd name="connsiteX523" fmla="*/ 5741760 w 6517785"/>
              <a:gd name="connsiteY523" fmla="*/ 5433686 h 6858000"/>
              <a:gd name="connsiteX524" fmla="*/ 5685356 w 6517785"/>
              <a:gd name="connsiteY524" fmla="*/ 5418018 h 6858000"/>
              <a:gd name="connsiteX525" fmla="*/ 5672374 w 6517785"/>
              <a:gd name="connsiteY525" fmla="*/ 5480689 h 6858000"/>
              <a:gd name="connsiteX526" fmla="*/ 5642829 w 6517785"/>
              <a:gd name="connsiteY526" fmla="*/ 5550970 h 6858000"/>
              <a:gd name="connsiteX527" fmla="*/ 5592693 w 6517785"/>
              <a:gd name="connsiteY527" fmla="*/ 5518740 h 6858000"/>
              <a:gd name="connsiteX528" fmla="*/ 5547928 w 6517785"/>
              <a:gd name="connsiteY528" fmla="*/ 5591707 h 6858000"/>
              <a:gd name="connsiteX529" fmla="*/ 5542108 w 6517785"/>
              <a:gd name="connsiteY529" fmla="*/ 5626176 h 6858000"/>
              <a:gd name="connsiteX530" fmla="*/ 5500029 w 6517785"/>
              <a:gd name="connsiteY530" fmla="*/ 5659749 h 6858000"/>
              <a:gd name="connsiteX531" fmla="*/ 5458845 w 6517785"/>
              <a:gd name="connsiteY531" fmla="*/ 5652140 h 6858000"/>
              <a:gd name="connsiteX532" fmla="*/ 5404680 w 6517785"/>
              <a:gd name="connsiteY532" fmla="*/ 5700038 h 6858000"/>
              <a:gd name="connsiteX533" fmla="*/ 5416318 w 6517785"/>
              <a:gd name="connsiteY533" fmla="*/ 5718391 h 6858000"/>
              <a:gd name="connsiteX534" fmla="*/ 5441387 w 6517785"/>
              <a:gd name="connsiteY534" fmla="*/ 5720630 h 6858000"/>
              <a:gd name="connsiteX535" fmla="*/ 5458845 w 6517785"/>
              <a:gd name="connsiteY535" fmla="*/ 5744355 h 6858000"/>
              <a:gd name="connsiteX536" fmla="*/ 5397069 w 6517785"/>
              <a:gd name="connsiteY536" fmla="*/ 5781510 h 6858000"/>
              <a:gd name="connsiteX537" fmla="*/ 5354542 w 6517785"/>
              <a:gd name="connsiteY537" fmla="*/ 5767185 h 6858000"/>
              <a:gd name="connsiteX538" fmla="*/ 5330369 w 6517785"/>
              <a:gd name="connsiteY538" fmla="*/ 5795835 h 6858000"/>
              <a:gd name="connsiteX539" fmla="*/ 5275756 w 6517785"/>
              <a:gd name="connsiteY539" fmla="*/ 5880889 h 6858000"/>
              <a:gd name="connsiteX540" fmla="*/ 5250688 w 6517785"/>
              <a:gd name="connsiteY540" fmla="*/ 5858059 h 6858000"/>
              <a:gd name="connsiteX541" fmla="*/ 5164739 w 6517785"/>
              <a:gd name="connsiteY541" fmla="*/ 5910433 h 6858000"/>
              <a:gd name="connsiteX542" fmla="*/ 5204580 w 6517785"/>
              <a:gd name="connsiteY542" fmla="*/ 5922968 h 6858000"/>
              <a:gd name="connsiteX543" fmla="*/ 5162500 w 6517785"/>
              <a:gd name="connsiteY543" fmla="*/ 5939531 h 6858000"/>
              <a:gd name="connsiteX544" fmla="*/ 5106097 w 6517785"/>
              <a:gd name="connsiteY544" fmla="*/ 5976238 h 6858000"/>
              <a:gd name="connsiteX545" fmla="*/ 5072523 w 6517785"/>
              <a:gd name="connsiteY545" fmla="*/ 6012945 h 6858000"/>
              <a:gd name="connsiteX546" fmla="*/ 5036263 w 6517785"/>
              <a:gd name="connsiteY546" fmla="*/ 6043833 h 6858000"/>
              <a:gd name="connsiteX547" fmla="*/ 4979412 w 6517785"/>
              <a:gd name="connsiteY547" fmla="*/ 6101580 h 6858000"/>
              <a:gd name="connsiteX548" fmla="*/ 4931961 w 6517785"/>
              <a:gd name="connsiteY548" fmla="*/ 6134706 h 6858000"/>
              <a:gd name="connsiteX549" fmla="*/ 4906445 w 6517785"/>
              <a:gd name="connsiteY549" fmla="*/ 6141868 h 6858000"/>
              <a:gd name="connsiteX550" fmla="*/ 4865261 w 6517785"/>
              <a:gd name="connsiteY550" fmla="*/ 6162908 h 6858000"/>
              <a:gd name="connsiteX551" fmla="*/ 4729175 w 6517785"/>
              <a:gd name="connsiteY551" fmla="*/ 6265420 h 6858000"/>
              <a:gd name="connsiteX552" fmla="*/ 4622634 w 6517785"/>
              <a:gd name="connsiteY552" fmla="*/ 6297203 h 6858000"/>
              <a:gd name="connsiteX553" fmla="*/ 4612786 w 6517785"/>
              <a:gd name="connsiteY553" fmla="*/ 6301232 h 6858000"/>
              <a:gd name="connsiteX554" fmla="*/ 4530866 w 6517785"/>
              <a:gd name="connsiteY554" fmla="*/ 6332568 h 6858000"/>
              <a:gd name="connsiteX555" fmla="*/ 4478044 w 6517785"/>
              <a:gd name="connsiteY555" fmla="*/ 6356740 h 6858000"/>
              <a:gd name="connsiteX556" fmla="*/ 4331662 w 6517785"/>
              <a:gd name="connsiteY556" fmla="*/ 6414040 h 6858000"/>
              <a:gd name="connsiteX557" fmla="*/ 4312413 w 6517785"/>
              <a:gd name="connsiteY557" fmla="*/ 6424336 h 6858000"/>
              <a:gd name="connsiteX558" fmla="*/ 4144992 w 6517785"/>
              <a:gd name="connsiteY558" fmla="*/ 6476711 h 6858000"/>
              <a:gd name="connsiteX559" fmla="*/ 4130219 w 6517785"/>
              <a:gd name="connsiteY559" fmla="*/ 6478502 h 6858000"/>
              <a:gd name="connsiteX560" fmla="*/ 4018307 w 6517785"/>
              <a:gd name="connsiteY560" fmla="*/ 6534905 h 6858000"/>
              <a:gd name="connsiteX561" fmla="*/ 4135591 w 6517785"/>
              <a:gd name="connsiteY561" fmla="*/ 6542963 h 6858000"/>
              <a:gd name="connsiteX562" fmla="*/ 4164241 w 6517785"/>
              <a:gd name="connsiteY562" fmla="*/ 6542515 h 6858000"/>
              <a:gd name="connsiteX563" fmla="*/ 4296298 w 6517785"/>
              <a:gd name="connsiteY563" fmla="*/ 6517447 h 6858000"/>
              <a:gd name="connsiteX564" fmla="*/ 4411791 w 6517785"/>
              <a:gd name="connsiteY564" fmla="*/ 6493274 h 6858000"/>
              <a:gd name="connsiteX565" fmla="*/ 4417163 w 6517785"/>
              <a:gd name="connsiteY565" fmla="*/ 6505808 h 6858000"/>
              <a:gd name="connsiteX566" fmla="*/ 4461928 w 6517785"/>
              <a:gd name="connsiteY566" fmla="*/ 6452090 h 6858000"/>
              <a:gd name="connsiteX567" fmla="*/ 4512065 w 6517785"/>
              <a:gd name="connsiteY567" fmla="*/ 6434632 h 6858000"/>
              <a:gd name="connsiteX568" fmla="*/ 4602043 w 6517785"/>
              <a:gd name="connsiteY568" fmla="*/ 6418964 h 6858000"/>
              <a:gd name="connsiteX569" fmla="*/ 4653970 w 6517785"/>
              <a:gd name="connsiteY569" fmla="*/ 6406430 h 6858000"/>
              <a:gd name="connsiteX570" fmla="*/ 4653075 w 6517785"/>
              <a:gd name="connsiteY570" fmla="*/ 6391657 h 6858000"/>
              <a:gd name="connsiteX571" fmla="*/ 4708584 w 6517785"/>
              <a:gd name="connsiteY571" fmla="*/ 6356740 h 6858000"/>
              <a:gd name="connsiteX572" fmla="*/ 4726937 w 6517785"/>
              <a:gd name="connsiteY572" fmla="*/ 6347340 h 6858000"/>
              <a:gd name="connsiteX573" fmla="*/ 4802590 w 6517785"/>
              <a:gd name="connsiteY573" fmla="*/ 6325853 h 6858000"/>
              <a:gd name="connsiteX574" fmla="*/ 4881376 w 6517785"/>
              <a:gd name="connsiteY574" fmla="*/ 6300784 h 6858000"/>
              <a:gd name="connsiteX575" fmla="*/ 4932856 w 6517785"/>
              <a:gd name="connsiteY575" fmla="*/ 6273030 h 6858000"/>
              <a:gd name="connsiteX576" fmla="*/ 5005375 w 6517785"/>
              <a:gd name="connsiteY576" fmla="*/ 6240799 h 6858000"/>
              <a:gd name="connsiteX577" fmla="*/ 5053274 w 6517785"/>
              <a:gd name="connsiteY577" fmla="*/ 6218417 h 6858000"/>
              <a:gd name="connsiteX578" fmla="*/ 5131613 w 6517785"/>
              <a:gd name="connsiteY578" fmla="*/ 6162908 h 6858000"/>
              <a:gd name="connsiteX579" fmla="*/ 5248450 w 6517785"/>
              <a:gd name="connsiteY579" fmla="*/ 6086808 h 6858000"/>
              <a:gd name="connsiteX580" fmla="*/ 5331712 w 6517785"/>
              <a:gd name="connsiteY580" fmla="*/ 6027270 h 6858000"/>
              <a:gd name="connsiteX581" fmla="*/ 5441387 w 6517785"/>
              <a:gd name="connsiteY581" fmla="*/ 5902375 h 6858000"/>
              <a:gd name="connsiteX582" fmla="*/ 5486152 w 6517785"/>
              <a:gd name="connsiteY582" fmla="*/ 5888946 h 6858000"/>
              <a:gd name="connsiteX583" fmla="*/ 5534946 w 6517785"/>
              <a:gd name="connsiteY583" fmla="*/ 5855820 h 6858000"/>
              <a:gd name="connsiteX584" fmla="*/ 5546584 w 6517785"/>
              <a:gd name="connsiteY584" fmla="*/ 5838809 h 6858000"/>
              <a:gd name="connsiteX585" fmla="*/ 5628952 w 6517785"/>
              <a:gd name="connsiteY585" fmla="*/ 5752413 h 6858000"/>
              <a:gd name="connsiteX586" fmla="*/ 5723854 w 6517785"/>
              <a:gd name="connsiteY586" fmla="*/ 5788225 h 6858000"/>
              <a:gd name="connsiteX587" fmla="*/ 5721168 w 6517785"/>
              <a:gd name="connsiteY587" fmla="*/ 5801654 h 6858000"/>
              <a:gd name="connsiteX588" fmla="*/ 5598959 w 6517785"/>
              <a:gd name="connsiteY588" fmla="*/ 5836124 h 6858000"/>
              <a:gd name="connsiteX589" fmla="*/ 5599855 w 6517785"/>
              <a:gd name="connsiteY589" fmla="*/ 5844629 h 6858000"/>
              <a:gd name="connsiteX590" fmla="*/ 5660735 w 6517785"/>
              <a:gd name="connsiteY590" fmla="*/ 5871488 h 6858000"/>
              <a:gd name="connsiteX591" fmla="*/ 5530917 w 6517785"/>
              <a:gd name="connsiteY591" fmla="*/ 5962808 h 6858000"/>
              <a:gd name="connsiteX592" fmla="*/ 5443625 w 6517785"/>
              <a:gd name="connsiteY592" fmla="*/ 5973104 h 6858000"/>
              <a:gd name="connsiteX593" fmla="*/ 5476304 w 6517785"/>
              <a:gd name="connsiteY593" fmla="*/ 6012945 h 6858000"/>
              <a:gd name="connsiteX594" fmla="*/ 5443177 w 6517785"/>
              <a:gd name="connsiteY594" fmla="*/ 6036671 h 6858000"/>
              <a:gd name="connsiteX595" fmla="*/ 5376925 w 6517785"/>
              <a:gd name="connsiteY595" fmla="*/ 6048757 h 6858000"/>
              <a:gd name="connsiteX596" fmla="*/ 5331265 w 6517785"/>
              <a:gd name="connsiteY596" fmla="*/ 6089046 h 6858000"/>
              <a:gd name="connsiteX597" fmla="*/ 5305301 w 6517785"/>
              <a:gd name="connsiteY597" fmla="*/ 6126201 h 6858000"/>
              <a:gd name="connsiteX598" fmla="*/ 5296348 w 6517785"/>
              <a:gd name="connsiteY598" fmla="*/ 6130230 h 6858000"/>
              <a:gd name="connsiteX599" fmla="*/ 5221591 w 6517785"/>
              <a:gd name="connsiteY599" fmla="*/ 6173204 h 6858000"/>
              <a:gd name="connsiteX600" fmla="*/ 5197417 w 6517785"/>
              <a:gd name="connsiteY600" fmla="*/ 6238561 h 6858000"/>
              <a:gd name="connsiteX601" fmla="*/ 5136985 w 6517785"/>
              <a:gd name="connsiteY601" fmla="*/ 6243038 h 6858000"/>
              <a:gd name="connsiteX602" fmla="*/ 5146833 w 6517785"/>
              <a:gd name="connsiteY602" fmla="*/ 6213492 h 6858000"/>
              <a:gd name="connsiteX603" fmla="*/ 5124450 w 6517785"/>
              <a:gd name="connsiteY603" fmla="*/ 6220207 h 6858000"/>
              <a:gd name="connsiteX604" fmla="*/ 5061332 w 6517785"/>
              <a:gd name="connsiteY604" fmla="*/ 6299441 h 6858000"/>
              <a:gd name="connsiteX605" fmla="*/ 4965087 w 6517785"/>
              <a:gd name="connsiteY605" fmla="*/ 6367484 h 6858000"/>
              <a:gd name="connsiteX606" fmla="*/ 4945390 w 6517785"/>
              <a:gd name="connsiteY606" fmla="*/ 6380466 h 6858000"/>
              <a:gd name="connsiteX607" fmla="*/ 4947628 w 6517785"/>
              <a:gd name="connsiteY607" fmla="*/ 6389419 h 6858000"/>
              <a:gd name="connsiteX608" fmla="*/ 5003585 w 6517785"/>
              <a:gd name="connsiteY608" fmla="*/ 6381809 h 6858000"/>
              <a:gd name="connsiteX609" fmla="*/ 4928380 w 6517785"/>
              <a:gd name="connsiteY609" fmla="*/ 6401953 h 6858000"/>
              <a:gd name="connsiteX610" fmla="*/ 4886748 w 6517785"/>
              <a:gd name="connsiteY610" fmla="*/ 6402401 h 6858000"/>
              <a:gd name="connsiteX611" fmla="*/ 4902416 w 6517785"/>
              <a:gd name="connsiteY611" fmla="*/ 6417173 h 6858000"/>
              <a:gd name="connsiteX612" fmla="*/ 4900178 w 6517785"/>
              <a:gd name="connsiteY612" fmla="*/ 6453433 h 6858000"/>
              <a:gd name="connsiteX613" fmla="*/ 4828554 w 6517785"/>
              <a:gd name="connsiteY613" fmla="*/ 6493722 h 6858000"/>
              <a:gd name="connsiteX614" fmla="*/ 4725594 w 6517785"/>
              <a:gd name="connsiteY614" fmla="*/ 6560421 h 6858000"/>
              <a:gd name="connsiteX615" fmla="*/ 4662028 w 6517785"/>
              <a:gd name="connsiteY615" fmla="*/ 6572956 h 6858000"/>
              <a:gd name="connsiteX616" fmla="*/ 4596671 w 6517785"/>
              <a:gd name="connsiteY616" fmla="*/ 6589071 h 6858000"/>
              <a:gd name="connsiteX617" fmla="*/ 4528628 w 6517785"/>
              <a:gd name="connsiteY617" fmla="*/ 6621750 h 6858000"/>
              <a:gd name="connsiteX618" fmla="*/ 4520123 w 6517785"/>
              <a:gd name="connsiteY618" fmla="*/ 6628464 h 6858000"/>
              <a:gd name="connsiteX619" fmla="*/ 4393438 w 6517785"/>
              <a:gd name="connsiteY619" fmla="*/ 6656666 h 6858000"/>
              <a:gd name="connsiteX620" fmla="*/ 4327633 w 6517785"/>
              <a:gd name="connsiteY620" fmla="*/ 6688897 h 6858000"/>
              <a:gd name="connsiteX621" fmla="*/ 4264067 w 6517785"/>
              <a:gd name="connsiteY621" fmla="*/ 6713070 h 6858000"/>
              <a:gd name="connsiteX622" fmla="*/ 4166031 w 6517785"/>
              <a:gd name="connsiteY622" fmla="*/ 6739929 h 6858000"/>
              <a:gd name="connsiteX623" fmla="*/ 4159764 w 6517785"/>
              <a:gd name="connsiteY623" fmla="*/ 6742168 h 6858000"/>
              <a:gd name="connsiteX624" fmla="*/ 4141858 w 6517785"/>
              <a:gd name="connsiteY624" fmla="*/ 6796781 h 6858000"/>
              <a:gd name="connsiteX625" fmla="*/ 4101570 w 6517785"/>
              <a:gd name="connsiteY625" fmla="*/ 6767236 h 6858000"/>
              <a:gd name="connsiteX626" fmla="*/ 4105598 w 6517785"/>
              <a:gd name="connsiteY626" fmla="*/ 6775741 h 6858000"/>
              <a:gd name="connsiteX627" fmla="*/ 4036213 w 6517785"/>
              <a:gd name="connsiteY627" fmla="*/ 6797676 h 6858000"/>
              <a:gd name="connsiteX628" fmla="*/ 3867449 w 6517785"/>
              <a:gd name="connsiteY628" fmla="*/ 6847813 h 6858000"/>
              <a:gd name="connsiteX629" fmla="*/ 3758670 w 6517785"/>
              <a:gd name="connsiteY629" fmla="*/ 6830802 h 6858000"/>
              <a:gd name="connsiteX630" fmla="*/ 3702266 w 6517785"/>
              <a:gd name="connsiteY630" fmla="*/ 6801705 h 6858000"/>
              <a:gd name="connsiteX631" fmla="*/ 3544245 w 6517785"/>
              <a:gd name="connsiteY631" fmla="*/ 6748882 h 6858000"/>
              <a:gd name="connsiteX632" fmla="*/ 3578715 w 6517785"/>
              <a:gd name="connsiteY632" fmla="*/ 6703669 h 6858000"/>
              <a:gd name="connsiteX633" fmla="*/ 3521415 w 6517785"/>
              <a:gd name="connsiteY633" fmla="*/ 6675020 h 6858000"/>
              <a:gd name="connsiteX634" fmla="*/ 3456506 w 6517785"/>
              <a:gd name="connsiteY634" fmla="*/ 6709041 h 6858000"/>
              <a:gd name="connsiteX635" fmla="*/ 3482470 w 6517785"/>
              <a:gd name="connsiteY635" fmla="*/ 6733215 h 6858000"/>
              <a:gd name="connsiteX636" fmla="*/ 3532606 w 6517785"/>
              <a:gd name="connsiteY636" fmla="*/ 6746196 h 6858000"/>
              <a:gd name="connsiteX637" fmla="*/ 3324002 w 6517785"/>
              <a:gd name="connsiteY637" fmla="*/ 6715309 h 6858000"/>
              <a:gd name="connsiteX638" fmla="*/ 3312810 w 6517785"/>
              <a:gd name="connsiteY638" fmla="*/ 6774398 h 6858000"/>
              <a:gd name="connsiteX639" fmla="*/ 3315049 w 6517785"/>
              <a:gd name="connsiteY639" fmla="*/ 6717994 h 6858000"/>
              <a:gd name="connsiteX640" fmla="*/ 3259092 w 6517785"/>
              <a:gd name="connsiteY640" fmla="*/ 6705460 h 6858000"/>
              <a:gd name="connsiteX641" fmla="*/ 3221490 w 6517785"/>
              <a:gd name="connsiteY641" fmla="*/ 6709489 h 6858000"/>
              <a:gd name="connsiteX642" fmla="*/ 3235814 w 6517785"/>
              <a:gd name="connsiteY642" fmla="*/ 6754701 h 6858000"/>
              <a:gd name="connsiteX643" fmla="*/ 3171353 w 6517785"/>
              <a:gd name="connsiteY643" fmla="*/ 6754701 h 6858000"/>
              <a:gd name="connsiteX644" fmla="*/ 3022733 w 6517785"/>
              <a:gd name="connsiteY644" fmla="*/ 6744406 h 6858000"/>
              <a:gd name="connsiteX645" fmla="*/ 2848597 w 6517785"/>
              <a:gd name="connsiteY645" fmla="*/ 6730976 h 6858000"/>
              <a:gd name="connsiteX646" fmla="*/ 2724598 w 6517785"/>
              <a:gd name="connsiteY646" fmla="*/ 6692478 h 6858000"/>
              <a:gd name="connsiteX647" fmla="*/ 2725941 w 6517785"/>
              <a:gd name="connsiteY647" fmla="*/ 6677706 h 6858000"/>
              <a:gd name="connsiteX648" fmla="*/ 2685653 w 6517785"/>
              <a:gd name="connsiteY648" fmla="*/ 6643236 h 6858000"/>
              <a:gd name="connsiteX649" fmla="*/ 2562101 w 6517785"/>
              <a:gd name="connsiteY649" fmla="*/ 6657562 h 6858000"/>
              <a:gd name="connsiteX650" fmla="*/ 2320818 w 6517785"/>
              <a:gd name="connsiteY650" fmla="*/ 6578775 h 6858000"/>
              <a:gd name="connsiteX651" fmla="*/ 2315893 w 6517785"/>
              <a:gd name="connsiteY651" fmla="*/ 6567136 h 6858000"/>
              <a:gd name="connsiteX652" fmla="*/ 2351258 w 6517785"/>
              <a:gd name="connsiteY652" fmla="*/ 6552811 h 6858000"/>
              <a:gd name="connsiteX653" fmla="*/ 2365135 w 6517785"/>
              <a:gd name="connsiteY653" fmla="*/ 6497303 h 6858000"/>
              <a:gd name="connsiteX654" fmla="*/ 2296197 w 6517785"/>
              <a:gd name="connsiteY654" fmla="*/ 6512970 h 6858000"/>
              <a:gd name="connsiteX655" fmla="*/ 2219201 w 6517785"/>
              <a:gd name="connsiteY655" fmla="*/ 6503570 h 6858000"/>
              <a:gd name="connsiteX656" fmla="*/ 2179808 w 6517785"/>
              <a:gd name="connsiteY656" fmla="*/ 6460596 h 6858000"/>
              <a:gd name="connsiteX657" fmla="*/ 2219649 w 6517785"/>
              <a:gd name="connsiteY657" fmla="*/ 6478949 h 6858000"/>
              <a:gd name="connsiteX658" fmla="*/ 2283663 w 6517785"/>
              <a:gd name="connsiteY658" fmla="*/ 6479397 h 6858000"/>
              <a:gd name="connsiteX659" fmla="*/ 2220096 w 6517785"/>
              <a:gd name="connsiteY659" fmla="*/ 6457462 h 6858000"/>
              <a:gd name="connsiteX660" fmla="*/ 2180703 w 6517785"/>
              <a:gd name="connsiteY660" fmla="*/ 6458805 h 6858000"/>
              <a:gd name="connsiteX661" fmla="*/ 663169 w 6517785"/>
              <a:gd name="connsiteY661" fmla="*/ 4888000 h 6858000"/>
              <a:gd name="connsiteX662" fmla="*/ 638548 w 6517785"/>
              <a:gd name="connsiteY662" fmla="*/ 4838759 h 6858000"/>
              <a:gd name="connsiteX663" fmla="*/ 597812 w 6517785"/>
              <a:gd name="connsiteY663" fmla="*/ 4738485 h 6858000"/>
              <a:gd name="connsiteX664" fmla="*/ 598708 w 6517785"/>
              <a:gd name="connsiteY664" fmla="*/ 4722370 h 6858000"/>
              <a:gd name="connsiteX665" fmla="*/ 573192 w 6517785"/>
              <a:gd name="connsiteY665" fmla="*/ 4692825 h 6858000"/>
              <a:gd name="connsiteX666" fmla="*/ 556629 w 6517785"/>
              <a:gd name="connsiteY666" fmla="*/ 4700435 h 6858000"/>
              <a:gd name="connsiteX667" fmla="*/ 560657 w 6517785"/>
              <a:gd name="connsiteY667" fmla="*/ 4736695 h 6858000"/>
              <a:gd name="connsiteX668" fmla="*/ 583488 w 6517785"/>
              <a:gd name="connsiteY668" fmla="*/ 4798918 h 6858000"/>
              <a:gd name="connsiteX669" fmla="*/ 608108 w 6517785"/>
              <a:gd name="connsiteY669" fmla="*/ 4848608 h 6858000"/>
              <a:gd name="connsiteX670" fmla="*/ 631834 w 6517785"/>
              <a:gd name="connsiteY670" fmla="*/ 4867409 h 6858000"/>
              <a:gd name="connsiteX671" fmla="*/ 664512 w 6517785"/>
              <a:gd name="connsiteY671" fmla="*/ 4886210 h 6858000"/>
              <a:gd name="connsiteX672" fmla="*/ 651083 w 6517785"/>
              <a:gd name="connsiteY672" fmla="*/ 4952910 h 6858000"/>
              <a:gd name="connsiteX673" fmla="*/ 661826 w 6517785"/>
              <a:gd name="connsiteY673" fmla="*/ 4950224 h 6858000"/>
              <a:gd name="connsiteX674" fmla="*/ 688238 w 6517785"/>
              <a:gd name="connsiteY674" fmla="*/ 4991407 h 6858000"/>
              <a:gd name="connsiteX675" fmla="*/ 716440 w 6517785"/>
              <a:gd name="connsiteY675" fmla="*/ 5087652 h 6858000"/>
              <a:gd name="connsiteX676" fmla="*/ 724945 w 6517785"/>
              <a:gd name="connsiteY676" fmla="*/ 5091681 h 6858000"/>
              <a:gd name="connsiteX677" fmla="*/ 783139 w 6517785"/>
              <a:gd name="connsiteY677" fmla="*/ 5155248 h 6858000"/>
              <a:gd name="connsiteX678" fmla="*/ 829247 w 6517785"/>
              <a:gd name="connsiteY678" fmla="*/ 5226424 h 6858000"/>
              <a:gd name="connsiteX679" fmla="*/ 905348 w 6517785"/>
              <a:gd name="connsiteY679" fmla="*/ 5327593 h 6858000"/>
              <a:gd name="connsiteX680" fmla="*/ 970257 w 6517785"/>
              <a:gd name="connsiteY680" fmla="*/ 5424733 h 6858000"/>
              <a:gd name="connsiteX681" fmla="*/ 987268 w 6517785"/>
              <a:gd name="connsiteY681" fmla="*/ 5443534 h 6858000"/>
              <a:gd name="connsiteX682" fmla="*/ 1062025 w 6517785"/>
              <a:gd name="connsiteY682" fmla="*/ 5542465 h 6858000"/>
              <a:gd name="connsiteX683" fmla="*/ 1087094 w 6517785"/>
              <a:gd name="connsiteY683" fmla="*/ 5561714 h 6858000"/>
              <a:gd name="connsiteX684" fmla="*/ 1113058 w 6517785"/>
              <a:gd name="connsiteY684" fmla="*/ 5625728 h 6858000"/>
              <a:gd name="connsiteX685" fmla="*/ 1064711 w 6517785"/>
              <a:gd name="connsiteY685" fmla="*/ 5653930 h 6858000"/>
              <a:gd name="connsiteX686" fmla="*/ 1052177 w 6517785"/>
              <a:gd name="connsiteY686" fmla="*/ 5657064 h 6858000"/>
              <a:gd name="connsiteX687" fmla="*/ 1107686 w 6517785"/>
              <a:gd name="connsiteY687" fmla="*/ 5662435 h 6858000"/>
              <a:gd name="connsiteX688" fmla="*/ 1137678 w 6517785"/>
              <a:gd name="connsiteY688" fmla="*/ 5648111 h 6858000"/>
              <a:gd name="connsiteX689" fmla="*/ 1167671 w 6517785"/>
              <a:gd name="connsiteY689" fmla="*/ 5687503 h 6858000"/>
              <a:gd name="connsiteX690" fmla="*/ 1209302 w 6517785"/>
              <a:gd name="connsiteY690" fmla="*/ 5695114 h 6858000"/>
              <a:gd name="connsiteX691" fmla="*/ 1302861 w 6517785"/>
              <a:gd name="connsiteY691" fmla="*/ 5773453 h 6858000"/>
              <a:gd name="connsiteX692" fmla="*/ 1386572 w 6517785"/>
              <a:gd name="connsiteY692" fmla="*/ 5867907 h 6858000"/>
              <a:gd name="connsiteX693" fmla="*/ 1396868 w 6517785"/>
              <a:gd name="connsiteY693" fmla="*/ 5878203 h 6858000"/>
              <a:gd name="connsiteX694" fmla="*/ 1524448 w 6517785"/>
              <a:gd name="connsiteY694" fmla="*/ 5984743 h 6858000"/>
              <a:gd name="connsiteX695" fmla="*/ 1531610 w 6517785"/>
              <a:gd name="connsiteY695" fmla="*/ 6029061 h 6858000"/>
              <a:gd name="connsiteX696" fmla="*/ 1583985 w 6517785"/>
              <a:gd name="connsiteY696" fmla="*/ 6070244 h 6858000"/>
              <a:gd name="connsiteX697" fmla="*/ 1682468 w 6517785"/>
              <a:gd name="connsiteY697" fmla="*/ 6093970 h 6858000"/>
              <a:gd name="connsiteX698" fmla="*/ 1695898 w 6517785"/>
              <a:gd name="connsiteY698" fmla="*/ 6106056 h 6858000"/>
              <a:gd name="connsiteX699" fmla="*/ 1807811 w 6517785"/>
              <a:gd name="connsiteY699" fmla="*/ 6197825 h 6858000"/>
              <a:gd name="connsiteX700" fmla="*/ 1859290 w 6517785"/>
              <a:gd name="connsiteY700" fmla="*/ 6211702 h 6858000"/>
              <a:gd name="connsiteX701" fmla="*/ 1887045 w 6517785"/>
              <a:gd name="connsiteY701" fmla="*/ 6241247 h 6858000"/>
              <a:gd name="connsiteX702" fmla="*/ 1914351 w 6517785"/>
              <a:gd name="connsiteY702" fmla="*/ 6291384 h 6858000"/>
              <a:gd name="connsiteX703" fmla="*/ 1990452 w 6517785"/>
              <a:gd name="connsiteY703" fmla="*/ 6265420 h 6858000"/>
              <a:gd name="connsiteX704" fmla="*/ 2028502 w 6517785"/>
              <a:gd name="connsiteY704" fmla="*/ 6309737 h 6858000"/>
              <a:gd name="connsiteX705" fmla="*/ 2141310 w 6517785"/>
              <a:gd name="connsiteY705" fmla="*/ 6354950 h 6858000"/>
              <a:gd name="connsiteX706" fmla="*/ 2237555 w 6517785"/>
              <a:gd name="connsiteY706" fmla="*/ 6405982 h 6858000"/>
              <a:gd name="connsiteX707" fmla="*/ 2257699 w 6517785"/>
              <a:gd name="connsiteY707" fmla="*/ 6388972 h 6858000"/>
              <a:gd name="connsiteX708" fmla="*/ 2357525 w 6517785"/>
              <a:gd name="connsiteY708" fmla="*/ 6410906 h 6858000"/>
              <a:gd name="connsiteX709" fmla="*/ 2537928 w 6517785"/>
              <a:gd name="connsiteY709" fmla="*/ 6478502 h 6858000"/>
              <a:gd name="connsiteX710" fmla="*/ 2489582 w 6517785"/>
              <a:gd name="connsiteY710" fmla="*/ 6508046 h 6858000"/>
              <a:gd name="connsiteX711" fmla="*/ 2560311 w 6517785"/>
              <a:gd name="connsiteY711" fmla="*/ 6520133 h 6858000"/>
              <a:gd name="connsiteX712" fmla="*/ 2597913 w 6517785"/>
              <a:gd name="connsiteY712" fmla="*/ 6504465 h 6858000"/>
              <a:gd name="connsiteX713" fmla="*/ 2575530 w 6517785"/>
              <a:gd name="connsiteY713" fmla="*/ 6487455 h 6858000"/>
              <a:gd name="connsiteX714" fmla="*/ 2649393 w 6517785"/>
              <a:gd name="connsiteY714" fmla="*/ 6495960 h 6858000"/>
              <a:gd name="connsiteX715" fmla="*/ 2700873 w 6517785"/>
              <a:gd name="connsiteY715" fmla="*/ 6495512 h 6858000"/>
              <a:gd name="connsiteX716" fmla="*/ 2755933 w 6517785"/>
              <a:gd name="connsiteY716" fmla="*/ 6504465 h 6858000"/>
              <a:gd name="connsiteX717" fmla="*/ 2708483 w 6517785"/>
              <a:gd name="connsiteY717" fmla="*/ 6520581 h 6858000"/>
              <a:gd name="connsiteX718" fmla="*/ 2726836 w 6517785"/>
              <a:gd name="connsiteY718" fmla="*/ 6538487 h 6858000"/>
              <a:gd name="connsiteX719" fmla="*/ 2704454 w 6517785"/>
              <a:gd name="connsiteY719" fmla="*/ 6562659 h 6858000"/>
              <a:gd name="connsiteX720" fmla="*/ 2832482 w 6517785"/>
              <a:gd name="connsiteY720" fmla="*/ 6580118 h 6858000"/>
              <a:gd name="connsiteX721" fmla="*/ 2821738 w 6517785"/>
              <a:gd name="connsiteY721" fmla="*/ 6557735 h 6858000"/>
              <a:gd name="connsiteX722" fmla="*/ 2835615 w 6517785"/>
              <a:gd name="connsiteY722" fmla="*/ 6508046 h 6858000"/>
              <a:gd name="connsiteX723" fmla="*/ 2898734 w 6517785"/>
              <a:gd name="connsiteY723" fmla="*/ 6524609 h 6858000"/>
              <a:gd name="connsiteX724" fmla="*/ 2951109 w 6517785"/>
              <a:gd name="connsiteY724" fmla="*/ 6510285 h 6858000"/>
              <a:gd name="connsiteX725" fmla="*/ 2924250 w 6517785"/>
              <a:gd name="connsiteY725" fmla="*/ 6478054 h 6858000"/>
              <a:gd name="connsiteX726" fmla="*/ 2883514 w 6517785"/>
              <a:gd name="connsiteY726" fmla="*/ 6472682 h 6858000"/>
              <a:gd name="connsiteX727" fmla="*/ 2849492 w 6517785"/>
              <a:gd name="connsiteY727" fmla="*/ 6437765 h 6858000"/>
              <a:gd name="connsiteX728" fmla="*/ 2768468 w 6517785"/>
              <a:gd name="connsiteY728" fmla="*/ 6450747 h 6858000"/>
              <a:gd name="connsiteX729" fmla="*/ 2779211 w 6517785"/>
              <a:gd name="connsiteY729" fmla="*/ 6481635 h 6858000"/>
              <a:gd name="connsiteX730" fmla="*/ 2692815 w 6517785"/>
              <a:gd name="connsiteY730" fmla="*/ 6457910 h 6858000"/>
              <a:gd name="connsiteX731" fmla="*/ 2619848 w 6517785"/>
              <a:gd name="connsiteY731" fmla="*/ 6408220 h 6858000"/>
              <a:gd name="connsiteX732" fmla="*/ 2549119 w 6517785"/>
              <a:gd name="connsiteY732" fmla="*/ 6393896 h 6858000"/>
              <a:gd name="connsiteX733" fmla="*/ 2493611 w 6517785"/>
              <a:gd name="connsiteY733" fmla="*/ 6388076 h 6858000"/>
              <a:gd name="connsiteX734" fmla="*/ 2412586 w 6517785"/>
              <a:gd name="connsiteY734" fmla="*/ 6365693 h 6858000"/>
              <a:gd name="connsiteX735" fmla="*/ 2370507 w 6517785"/>
              <a:gd name="connsiteY735" fmla="*/ 6328986 h 6858000"/>
              <a:gd name="connsiteX736" fmla="*/ 2288139 w 6517785"/>
              <a:gd name="connsiteY736" fmla="*/ 6302127 h 6858000"/>
              <a:gd name="connsiteX737" fmla="*/ 2255461 w 6517785"/>
              <a:gd name="connsiteY737" fmla="*/ 6292727 h 6858000"/>
              <a:gd name="connsiteX738" fmla="*/ 2207115 w 6517785"/>
              <a:gd name="connsiteY738" fmla="*/ 6276611 h 6858000"/>
              <a:gd name="connsiteX739" fmla="*/ 2155635 w 6517785"/>
              <a:gd name="connsiteY739" fmla="*/ 6251095 h 6858000"/>
              <a:gd name="connsiteX740" fmla="*/ 2135043 w 6517785"/>
              <a:gd name="connsiteY740" fmla="*/ 6246619 h 6858000"/>
              <a:gd name="connsiteX741" fmla="*/ 1993138 w 6517785"/>
              <a:gd name="connsiteY741" fmla="*/ 6178576 h 6858000"/>
              <a:gd name="connsiteX742" fmla="*/ 1880778 w 6517785"/>
              <a:gd name="connsiteY742" fmla="*/ 6124858 h 6858000"/>
              <a:gd name="connsiteX743" fmla="*/ 1676201 w 6517785"/>
              <a:gd name="connsiteY743" fmla="*/ 5982953 h 6858000"/>
              <a:gd name="connsiteX744" fmla="*/ 1639494 w 6517785"/>
              <a:gd name="connsiteY744" fmla="*/ 5951169 h 6858000"/>
              <a:gd name="connsiteX745" fmla="*/ 1654714 w 6517785"/>
              <a:gd name="connsiteY745" fmla="*/ 5907300 h 6858000"/>
              <a:gd name="connsiteX746" fmla="*/ 1583090 w 6517785"/>
              <a:gd name="connsiteY746" fmla="*/ 5888051 h 6858000"/>
              <a:gd name="connsiteX747" fmla="*/ 1546383 w 6517785"/>
              <a:gd name="connsiteY747" fmla="*/ 5884918 h 6858000"/>
              <a:gd name="connsiteX748" fmla="*/ 1556231 w 6517785"/>
              <a:gd name="connsiteY748" fmla="*/ 5844181 h 6858000"/>
              <a:gd name="connsiteX749" fmla="*/ 1458643 w 6517785"/>
              <a:gd name="connsiteY749" fmla="*/ 5826723 h 6858000"/>
              <a:gd name="connsiteX750" fmla="*/ 1326587 w 6517785"/>
              <a:gd name="connsiteY750" fmla="*/ 5714811 h 6858000"/>
              <a:gd name="connsiteX751" fmla="*/ 1324348 w 6517785"/>
              <a:gd name="connsiteY751" fmla="*/ 5712124 h 6858000"/>
              <a:gd name="connsiteX752" fmla="*/ 1279136 w 6517785"/>
              <a:gd name="connsiteY752" fmla="*/ 5673179 h 6858000"/>
              <a:gd name="connsiteX753" fmla="*/ 1228104 w 6517785"/>
              <a:gd name="connsiteY753" fmla="*/ 5632890 h 6858000"/>
              <a:gd name="connsiteX754" fmla="*/ 1200349 w 6517785"/>
              <a:gd name="connsiteY754" fmla="*/ 5593049 h 6858000"/>
              <a:gd name="connsiteX755" fmla="*/ 1238847 w 6517785"/>
              <a:gd name="connsiteY755" fmla="*/ 5567086 h 6858000"/>
              <a:gd name="connsiteX756" fmla="*/ 1184234 w 6517785"/>
              <a:gd name="connsiteY756" fmla="*/ 5546494 h 6858000"/>
              <a:gd name="connsiteX757" fmla="*/ 1095152 w 6517785"/>
              <a:gd name="connsiteY757" fmla="*/ 5482480 h 6858000"/>
              <a:gd name="connsiteX758" fmla="*/ 1101866 w 6517785"/>
              <a:gd name="connsiteY758" fmla="*/ 5429657 h 6858000"/>
              <a:gd name="connsiteX759" fmla="*/ 1035614 w 6517785"/>
              <a:gd name="connsiteY759" fmla="*/ 5392502 h 6858000"/>
              <a:gd name="connsiteX760" fmla="*/ 986373 w 6517785"/>
              <a:gd name="connsiteY760" fmla="*/ 5349976 h 6858000"/>
              <a:gd name="connsiteX761" fmla="*/ 919225 w 6517785"/>
              <a:gd name="connsiteY761" fmla="*/ 5249702 h 6858000"/>
              <a:gd name="connsiteX762" fmla="*/ 925045 w 6517785"/>
              <a:gd name="connsiteY762" fmla="*/ 5195536 h 6858000"/>
              <a:gd name="connsiteX763" fmla="*/ 887442 w 6517785"/>
              <a:gd name="connsiteY763" fmla="*/ 5119436 h 6858000"/>
              <a:gd name="connsiteX764" fmla="*/ 852525 w 6517785"/>
              <a:gd name="connsiteY764" fmla="*/ 5096605 h 6858000"/>
              <a:gd name="connsiteX765" fmla="*/ 805074 w 6517785"/>
              <a:gd name="connsiteY765" fmla="*/ 5051393 h 6858000"/>
              <a:gd name="connsiteX766" fmla="*/ 777320 w 6517785"/>
              <a:gd name="connsiteY766" fmla="*/ 4979769 h 6858000"/>
              <a:gd name="connsiteX767" fmla="*/ 720021 w 6517785"/>
              <a:gd name="connsiteY767" fmla="*/ 4975292 h 6858000"/>
              <a:gd name="connsiteX768" fmla="*/ 690924 w 6517785"/>
              <a:gd name="connsiteY768" fmla="*/ 4913517 h 6858000"/>
              <a:gd name="connsiteX769" fmla="*/ 663169 w 6517785"/>
              <a:gd name="connsiteY769" fmla="*/ 4888000 h 6858000"/>
              <a:gd name="connsiteX770" fmla="*/ 1988214 w 6517785"/>
              <a:gd name="connsiteY770" fmla="*/ 599960 h 6858000"/>
              <a:gd name="connsiteX771" fmla="*/ 1951506 w 6517785"/>
              <a:gd name="connsiteY771" fmla="*/ 613837 h 6858000"/>
              <a:gd name="connsiteX772" fmla="*/ 1877196 w 6517785"/>
              <a:gd name="connsiteY772" fmla="*/ 642486 h 6858000"/>
              <a:gd name="connsiteX773" fmla="*/ 1820792 w 6517785"/>
              <a:gd name="connsiteY773" fmla="*/ 668898 h 6858000"/>
              <a:gd name="connsiteX774" fmla="*/ 1756331 w 6517785"/>
              <a:gd name="connsiteY774" fmla="*/ 702024 h 6858000"/>
              <a:gd name="connsiteX775" fmla="*/ 1703956 w 6517785"/>
              <a:gd name="connsiteY775" fmla="*/ 757085 h 6858000"/>
              <a:gd name="connsiteX776" fmla="*/ 1677992 w 6517785"/>
              <a:gd name="connsiteY776" fmla="*/ 804088 h 6858000"/>
              <a:gd name="connsiteX777" fmla="*/ 1663667 w 6517785"/>
              <a:gd name="connsiteY777" fmla="*/ 830947 h 6858000"/>
              <a:gd name="connsiteX778" fmla="*/ 1691869 w 6517785"/>
              <a:gd name="connsiteY778" fmla="*/ 837214 h 6858000"/>
              <a:gd name="connsiteX779" fmla="*/ 1713804 w 6517785"/>
              <a:gd name="connsiteY779" fmla="*/ 839453 h 6858000"/>
              <a:gd name="connsiteX780" fmla="*/ 1761255 w 6517785"/>
              <a:gd name="connsiteY780" fmla="*/ 843929 h 6858000"/>
              <a:gd name="connsiteX781" fmla="*/ 1747378 w 6517785"/>
              <a:gd name="connsiteY781" fmla="*/ 901228 h 6858000"/>
              <a:gd name="connsiteX782" fmla="*/ 1734844 w 6517785"/>
              <a:gd name="connsiteY782" fmla="*/ 920477 h 6858000"/>
              <a:gd name="connsiteX783" fmla="*/ 1836013 w 6517785"/>
              <a:gd name="connsiteY783" fmla="*/ 857359 h 6858000"/>
              <a:gd name="connsiteX784" fmla="*/ 1776475 w 6517785"/>
              <a:gd name="connsiteY784" fmla="*/ 817070 h 6858000"/>
              <a:gd name="connsiteX785" fmla="*/ 1858395 w 6517785"/>
              <a:gd name="connsiteY785" fmla="*/ 773648 h 6858000"/>
              <a:gd name="connsiteX786" fmla="*/ 1898684 w 6517785"/>
              <a:gd name="connsiteY786" fmla="*/ 703815 h 6858000"/>
              <a:gd name="connsiteX787" fmla="*/ 1988214 w 6517785"/>
              <a:gd name="connsiteY787" fmla="*/ 599960 h 6858000"/>
              <a:gd name="connsiteX788" fmla="*/ 3409950 w 6517785"/>
              <a:gd name="connsiteY788" fmla="*/ 6642341 h 6858000"/>
              <a:gd name="connsiteX789" fmla="*/ 3340565 w 6517785"/>
              <a:gd name="connsiteY789" fmla="*/ 6614587 h 6858000"/>
              <a:gd name="connsiteX790" fmla="*/ 3272074 w 6517785"/>
              <a:gd name="connsiteY790" fmla="*/ 6598024 h 6858000"/>
              <a:gd name="connsiteX791" fmla="*/ 3252825 w 6517785"/>
              <a:gd name="connsiteY791" fmla="*/ 6589518 h 6858000"/>
              <a:gd name="connsiteX792" fmla="*/ 3141808 w 6517785"/>
              <a:gd name="connsiteY792" fmla="*/ 6570717 h 6858000"/>
              <a:gd name="connsiteX793" fmla="*/ 3064364 w 6517785"/>
              <a:gd name="connsiteY793" fmla="*/ 6600710 h 6858000"/>
              <a:gd name="connsiteX794" fmla="*/ 3002589 w 6517785"/>
              <a:gd name="connsiteY794" fmla="*/ 6620854 h 6858000"/>
              <a:gd name="connsiteX795" fmla="*/ 3053173 w 6517785"/>
              <a:gd name="connsiteY795" fmla="*/ 6637865 h 6858000"/>
              <a:gd name="connsiteX796" fmla="*/ 3108682 w 6517785"/>
              <a:gd name="connsiteY796" fmla="*/ 6628017 h 6858000"/>
              <a:gd name="connsiteX797" fmla="*/ 3115844 w 6517785"/>
              <a:gd name="connsiteY797" fmla="*/ 6628912 h 6858000"/>
              <a:gd name="connsiteX798" fmla="*/ 3218804 w 6517785"/>
              <a:gd name="connsiteY798" fmla="*/ 6628017 h 6858000"/>
              <a:gd name="connsiteX799" fmla="*/ 3258645 w 6517785"/>
              <a:gd name="connsiteY799" fmla="*/ 6636970 h 6858000"/>
              <a:gd name="connsiteX800" fmla="*/ 3310572 w 6517785"/>
              <a:gd name="connsiteY800" fmla="*/ 6661142 h 6858000"/>
              <a:gd name="connsiteX801" fmla="*/ 3359366 w 6517785"/>
              <a:gd name="connsiteY801" fmla="*/ 6670095 h 6858000"/>
              <a:gd name="connsiteX802" fmla="*/ 3358023 w 6517785"/>
              <a:gd name="connsiteY802" fmla="*/ 6678153 h 6858000"/>
              <a:gd name="connsiteX803" fmla="*/ 3409950 w 6517785"/>
              <a:gd name="connsiteY803" fmla="*/ 6642341 h 6858000"/>
              <a:gd name="connsiteX804" fmla="*/ 559762 w 6517785"/>
              <a:gd name="connsiteY804" fmla="*/ 4650298 h 6858000"/>
              <a:gd name="connsiteX805" fmla="*/ 502463 w 6517785"/>
              <a:gd name="connsiteY805" fmla="*/ 4562111 h 6858000"/>
              <a:gd name="connsiteX806" fmla="*/ 457698 w 6517785"/>
              <a:gd name="connsiteY806" fmla="*/ 4650298 h 6858000"/>
              <a:gd name="connsiteX807" fmla="*/ 559762 w 6517785"/>
              <a:gd name="connsiteY807" fmla="*/ 4650298 h 6858000"/>
              <a:gd name="connsiteX808" fmla="*/ 3968170 w 6517785"/>
              <a:gd name="connsiteY808" fmla="*/ 305406 h 6858000"/>
              <a:gd name="connsiteX809" fmla="*/ 4072473 w 6517785"/>
              <a:gd name="connsiteY809" fmla="*/ 296453 h 6858000"/>
              <a:gd name="connsiteX810" fmla="*/ 4003982 w 6517785"/>
              <a:gd name="connsiteY810" fmla="*/ 267356 h 6858000"/>
              <a:gd name="connsiteX811" fmla="*/ 3968170 w 6517785"/>
              <a:gd name="connsiteY811" fmla="*/ 305406 h 6858000"/>
              <a:gd name="connsiteX812" fmla="*/ 3890279 w 6517785"/>
              <a:gd name="connsiteY812" fmla="*/ 237811 h 6858000"/>
              <a:gd name="connsiteX813" fmla="*/ 3888936 w 6517785"/>
              <a:gd name="connsiteY813" fmla="*/ 229753 h 6858000"/>
              <a:gd name="connsiteX814" fmla="*/ 3818655 w 6517785"/>
              <a:gd name="connsiteY814" fmla="*/ 236020 h 6858000"/>
              <a:gd name="connsiteX815" fmla="*/ 3819998 w 6517785"/>
              <a:gd name="connsiteY815" fmla="*/ 248554 h 6858000"/>
              <a:gd name="connsiteX816" fmla="*/ 3848647 w 6517785"/>
              <a:gd name="connsiteY816" fmla="*/ 241392 h 6858000"/>
              <a:gd name="connsiteX817" fmla="*/ 3870135 w 6517785"/>
              <a:gd name="connsiteY817" fmla="*/ 275413 h 6858000"/>
              <a:gd name="connsiteX818" fmla="*/ 3924300 w 6517785"/>
              <a:gd name="connsiteY818" fmla="*/ 271384 h 6858000"/>
              <a:gd name="connsiteX819" fmla="*/ 3925643 w 6517785"/>
              <a:gd name="connsiteY819" fmla="*/ 261984 h 6858000"/>
              <a:gd name="connsiteX820" fmla="*/ 3870582 w 6517785"/>
              <a:gd name="connsiteY820" fmla="*/ 249897 h 6858000"/>
              <a:gd name="connsiteX821" fmla="*/ 3890279 w 6517785"/>
              <a:gd name="connsiteY821" fmla="*/ 237811 h 6858000"/>
              <a:gd name="connsiteX822" fmla="*/ 3888936 w 6517785"/>
              <a:gd name="connsiteY822" fmla="*/ 159024 h 6858000"/>
              <a:gd name="connsiteX823" fmla="*/ 3936835 w 6517785"/>
              <a:gd name="connsiteY823" fmla="*/ 191255 h 6858000"/>
              <a:gd name="connsiteX824" fmla="*/ 3968170 w 6517785"/>
              <a:gd name="connsiteY824" fmla="*/ 161710 h 6858000"/>
              <a:gd name="connsiteX825" fmla="*/ 3961455 w 6517785"/>
              <a:gd name="connsiteY825" fmla="*/ 150519 h 6858000"/>
              <a:gd name="connsiteX826" fmla="*/ 3888936 w 6517785"/>
              <a:gd name="connsiteY826" fmla="*/ 159024 h 6858000"/>
              <a:gd name="connsiteX827" fmla="*/ 6440541 w 6517785"/>
              <a:gd name="connsiteY827" fmla="*/ 3442090 h 6858000"/>
              <a:gd name="connsiteX828" fmla="*/ 6475011 w 6517785"/>
              <a:gd name="connsiteY828" fmla="*/ 3365095 h 6858000"/>
              <a:gd name="connsiteX829" fmla="*/ 6440541 w 6517785"/>
              <a:gd name="connsiteY829" fmla="*/ 3442090 h 6858000"/>
              <a:gd name="connsiteX830" fmla="*/ 2942604 w 6517785"/>
              <a:gd name="connsiteY830" fmla="*/ 6614139 h 6858000"/>
              <a:gd name="connsiteX831" fmla="*/ 2945737 w 6517785"/>
              <a:gd name="connsiteY831" fmla="*/ 6598024 h 6858000"/>
              <a:gd name="connsiteX832" fmla="*/ 2883962 w 6517785"/>
              <a:gd name="connsiteY832" fmla="*/ 6594443 h 6858000"/>
              <a:gd name="connsiteX833" fmla="*/ 2882619 w 6517785"/>
              <a:gd name="connsiteY833" fmla="*/ 6607424 h 6858000"/>
              <a:gd name="connsiteX834" fmla="*/ 2942604 w 6517785"/>
              <a:gd name="connsiteY834" fmla="*/ 6614139 h 6858000"/>
              <a:gd name="connsiteX835" fmla="*/ 3935044 w 6517785"/>
              <a:gd name="connsiteY835" fmla="*/ 261984 h 6858000"/>
              <a:gd name="connsiteX836" fmla="*/ 3940863 w 6517785"/>
              <a:gd name="connsiteY836" fmla="*/ 268251 h 6858000"/>
              <a:gd name="connsiteX837" fmla="*/ 3986524 w 6517785"/>
              <a:gd name="connsiteY837" fmla="*/ 258403 h 6858000"/>
              <a:gd name="connsiteX838" fmla="*/ 3989209 w 6517785"/>
              <a:gd name="connsiteY838" fmla="*/ 217666 h 6858000"/>
              <a:gd name="connsiteX839" fmla="*/ 3935044 w 6517785"/>
              <a:gd name="connsiteY839" fmla="*/ 261984 h 6858000"/>
              <a:gd name="connsiteX840" fmla="*/ 4024126 w 6517785"/>
              <a:gd name="connsiteY840" fmla="*/ 420900 h 6858000"/>
              <a:gd name="connsiteX841" fmla="*/ 3979809 w 6517785"/>
              <a:gd name="connsiteY841" fmla="*/ 401651 h 6858000"/>
              <a:gd name="connsiteX842" fmla="*/ 3969065 w 6517785"/>
              <a:gd name="connsiteY842" fmla="*/ 433881 h 6858000"/>
              <a:gd name="connsiteX843" fmla="*/ 4024126 w 6517785"/>
              <a:gd name="connsiteY843" fmla="*/ 420900 h 6858000"/>
            </a:gdLst>
            <a:ahLst/>
            <a:cxnLst/>
            <a:rect l="l" t="t" r="r" b="b"/>
            <a:pathLst>
              <a:path w="6517785" h="6858000">
                <a:moveTo>
                  <a:pt x="2180703" y="6458805"/>
                </a:moveTo>
                <a:cubicBezTo>
                  <a:pt x="2167274" y="6464624"/>
                  <a:pt x="2154292" y="6470891"/>
                  <a:pt x="2150711" y="6472234"/>
                </a:cubicBezTo>
                <a:cubicBezTo>
                  <a:pt x="2125642" y="6460148"/>
                  <a:pt x="2106393" y="6450747"/>
                  <a:pt x="2086697" y="6441346"/>
                </a:cubicBezTo>
                <a:cubicBezTo>
                  <a:pt x="2098336" y="6435975"/>
                  <a:pt x="2109079" y="6430603"/>
                  <a:pt x="2120270" y="6425231"/>
                </a:cubicBezTo>
                <a:cubicBezTo>
                  <a:pt x="2109974" y="6414040"/>
                  <a:pt x="2101021" y="6394791"/>
                  <a:pt x="2088935" y="6392552"/>
                </a:cubicBezTo>
                <a:cubicBezTo>
                  <a:pt x="2065657" y="6388972"/>
                  <a:pt x="2042827" y="6369722"/>
                  <a:pt x="2015968" y="6391210"/>
                </a:cubicBezTo>
                <a:cubicBezTo>
                  <a:pt x="2003881" y="6400610"/>
                  <a:pt x="1981051" y="6396581"/>
                  <a:pt x="1963145" y="6398820"/>
                </a:cubicBezTo>
                <a:cubicBezTo>
                  <a:pt x="1967622" y="6360769"/>
                  <a:pt x="1972098" y="6358979"/>
                  <a:pt x="2014625" y="6373304"/>
                </a:cubicBezTo>
                <a:cubicBezTo>
                  <a:pt x="2003434" y="6363455"/>
                  <a:pt x="1992242" y="6353607"/>
                  <a:pt x="1977918" y="6340625"/>
                </a:cubicBezTo>
                <a:cubicBezTo>
                  <a:pt x="1965831" y="6370618"/>
                  <a:pt x="1910322" y="6355398"/>
                  <a:pt x="1923752" y="6409116"/>
                </a:cubicBezTo>
                <a:cubicBezTo>
                  <a:pt x="1919723" y="6408220"/>
                  <a:pt x="1915247" y="6407325"/>
                  <a:pt x="1911218" y="6406430"/>
                </a:cubicBezTo>
                <a:cubicBezTo>
                  <a:pt x="1908084" y="6386286"/>
                  <a:pt x="1904951" y="6365693"/>
                  <a:pt x="1901369" y="6342416"/>
                </a:cubicBezTo>
                <a:cubicBezTo>
                  <a:pt x="1911665" y="6345549"/>
                  <a:pt x="1917037" y="6347340"/>
                  <a:pt x="1928676" y="6351369"/>
                </a:cubicBezTo>
                <a:cubicBezTo>
                  <a:pt x="1912561" y="6333463"/>
                  <a:pt x="1900922" y="6320033"/>
                  <a:pt x="1885254" y="6302575"/>
                </a:cubicBezTo>
                <a:cubicBezTo>
                  <a:pt x="1878539" y="6308842"/>
                  <a:pt x="1868243" y="6317795"/>
                  <a:pt x="1857500" y="6327643"/>
                </a:cubicBezTo>
                <a:cubicBezTo>
                  <a:pt x="1866900" y="6330329"/>
                  <a:pt x="1874958" y="6332568"/>
                  <a:pt x="1882568" y="6334806"/>
                </a:cubicBezTo>
                <a:cubicBezTo>
                  <a:pt x="1878987" y="6340178"/>
                  <a:pt x="1876749" y="6348235"/>
                  <a:pt x="1871825" y="6350921"/>
                </a:cubicBezTo>
                <a:cubicBezTo>
                  <a:pt x="1847204" y="6363455"/>
                  <a:pt x="1761703" y="6328986"/>
                  <a:pt x="1746483" y="6297651"/>
                </a:cubicBezTo>
                <a:cubicBezTo>
                  <a:pt x="1770656" y="6290936"/>
                  <a:pt x="1793933" y="6284669"/>
                  <a:pt x="1817211" y="6277954"/>
                </a:cubicBezTo>
                <a:cubicBezTo>
                  <a:pt x="1818107" y="6273925"/>
                  <a:pt x="1819449" y="6269897"/>
                  <a:pt x="1820345" y="6265420"/>
                </a:cubicBezTo>
                <a:cubicBezTo>
                  <a:pt x="1805125" y="6259601"/>
                  <a:pt x="1789904" y="6251991"/>
                  <a:pt x="1774237" y="6247962"/>
                </a:cubicBezTo>
                <a:cubicBezTo>
                  <a:pt x="1759912" y="6244380"/>
                  <a:pt x="1744692" y="6243933"/>
                  <a:pt x="1730815" y="6242142"/>
                </a:cubicBezTo>
                <a:cubicBezTo>
                  <a:pt x="1719624" y="6250648"/>
                  <a:pt x="1709327" y="6262734"/>
                  <a:pt x="1696793" y="6266763"/>
                </a:cubicBezTo>
                <a:cubicBezTo>
                  <a:pt x="1655609" y="6278850"/>
                  <a:pt x="1629646" y="6252886"/>
                  <a:pt x="1635465" y="6209464"/>
                </a:cubicBezTo>
                <a:cubicBezTo>
                  <a:pt x="1636808" y="6197377"/>
                  <a:pt x="1634122" y="6179471"/>
                  <a:pt x="1626065" y="6172756"/>
                </a:cubicBezTo>
                <a:cubicBezTo>
                  <a:pt x="1618455" y="6166489"/>
                  <a:pt x="1601444" y="6171414"/>
                  <a:pt x="1581747" y="6171414"/>
                </a:cubicBezTo>
                <a:cubicBezTo>
                  <a:pt x="1590700" y="6188872"/>
                  <a:pt x="1595624" y="6197825"/>
                  <a:pt x="1600549" y="6206778"/>
                </a:cubicBezTo>
                <a:cubicBezTo>
                  <a:pt x="1599206" y="6208568"/>
                  <a:pt x="1597863" y="6209911"/>
                  <a:pt x="1596967" y="6211702"/>
                </a:cubicBezTo>
                <a:cubicBezTo>
                  <a:pt x="1579509" y="6200063"/>
                  <a:pt x="1562051" y="6188424"/>
                  <a:pt x="1538325" y="6172756"/>
                </a:cubicBezTo>
                <a:cubicBezTo>
                  <a:pt x="1556231" y="6162908"/>
                  <a:pt x="1569213" y="6155298"/>
                  <a:pt x="1584881" y="6146793"/>
                </a:cubicBezTo>
                <a:cubicBezTo>
                  <a:pt x="1571004" y="6130677"/>
                  <a:pt x="1561155" y="6111428"/>
                  <a:pt x="1536535" y="6135602"/>
                </a:cubicBezTo>
                <a:cubicBezTo>
                  <a:pt x="1527134" y="6144555"/>
                  <a:pt x="1511019" y="6146793"/>
                  <a:pt x="1498037" y="6152164"/>
                </a:cubicBezTo>
                <a:cubicBezTo>
                  <a:pt x="1495351" y="6149479"/>
                  <a:pt x="1492665" y="6146345"/>
                  <a:pt x="1489979" y="6143659"/>
                </a:cubicBezTo>
                <a:cubicBezTo>
                  <a:pt x="1504751" y="6123067"/>
                  <a:pt x="1519076" y="6102475"/>
                  <a:pt x="1535192" y="6080093"/>
                </a:cubicBezTo>
                <a:cubicBezTo>
                  <a:pt x="1500275" y="6065320"/>
                  <a:pt x="1473864" y="6077407"/>
                  <a:pt x="1451481" y="6106952"/>
                </a:cubicBezTo>
                <a:cubicBezTo>
                  <a:pt x="1440290" y="6094865"/>
                  <a:pt x="1432232" y="6086360"/>
                  <a:pt x="1423279" y="6076959"/>
                </a:cubicBezTo>
                <a:cubicBezTo>
                  <a:pt x="1434918" y="6064425"/>
                  <a:pt x="1445214" y="6053234"/>
                  <a:pt x="1455958" y="6041595"/>
                </a:cubicBezTo>
                <a:cubicBezTo>
                  <a:pt x="1455062" y="6038461"/>
                  <a:pt x="1454167" y="6035328"/>
                  <a:pt x="1453272" y="6032194"/>
                </a:cubicBezTo>
                <a:cubicBezTo>
                  <a:pt x="1434918" y="6036223"/>
                  <a:pt x="1415669" y="6038014"/>
                  <a:pt x="1399106" y="6045176"/>
                </a:cubicBezTo>
                <a:cubicBezTo>
                  <a:pt x="1370904" y="6057263"/>
                  <a:pt x="1339121" y="6039357"/>
                  <a:pt x="1316738" y="5995487"/>
                </a:cubicBezTo>
                <a:cubicBezTo>
                  <a:pt x="1336435" y="5985639"/>
                  <a:pt x="1356132" y="5975343"/>
                  <a:pt x="1376724" y="5964599"/>
                </a:cubicBezTo>
                <a:cubicBezTo>
                  <a:pt x="1345836" y="5931473"/>
                  <a:pt x="1335540" y="5931025"/>
                  <a:pt x="1269287" y="5963256"/>
                </a:cubicBezTo>
                <a:cubicBezTo>
                  <a:pt x="1272869" y="5943560"/>
                  <a:pt x="1275107" y="5928339"/>
                  <a:pt x="1279136" y="5907300"/>
                </a:cubicBezTo>
                <a:cubicBezTo>
                  <a:pt x="1252724" y="5907300"/>
                  <a:pt x="1225865" y="5907300"/>
                  <a:pt x="1201245" y="5907300"/>
                </a:cubicBezTo>
                <a:cubicBezTo>
                  <a:pt x="1170357" y="5875069"/>
                  <a:pt x="1136783" y="5840153"/>
                  <a:pt x="1101866" y="5803892"/>
                </a:cubicBezTo>
                <a:cubicBezTo>
                  <a:pt x="1107238" y="5793149"/>
                  <a:pt x="1113953" y="5780167"/>
                  <a:pt x="1122906" y="5762261"/>
                </a:cubicBezTo>
                <a:cubicBezTo>
                  <a:pt x="1050834" y="5764500"/>
                  <a:pt x="1013679" y="5720630"/>
                  <a:pt x="979210" y="5668255"/>
                </a:cubicBezTo>
                <a:cubicBezTo>
                  <a:pt x="948770" y="5622147"/>
                  <a:pt x="906243" y="5584544"/>
                  <a:pt x="867745" y="5544703"/>
                </a:cubicBezTo>
                <a:cubicBezTo>
                  <a:pt x="857897" y="5534407"/>
                  <a:pt x="851630" y="5519635"/>
                  <a:pt x="840886" y="5510234"/>
                </a:cubicBezTo>
                <a:cubicBezTo>
                  <a:pt x="820742" y="5492776"/>
                  <a:pt x="798807" y="5477556"/>
                  <a:pt x="774186" y="5458754"/>
                </a:cubicBezTo>
                <a:cubicBezTo>
                  <a:pt x="775082" y="5457412"/>
                  <a:pt x="780006" y="5449801"/>
                  <a:pt x="784930" y="5442639"/>
                </a:cubicBezTo>
                <a:cubicBezTo>
                  <a:pt x="781349" y="5443534"/>
                  <a:pt x="777768" y="5443982"/>
                  <a:pt x="774634" y="5444877"/>
                </a:cubicBezTo>
                <a:cubicBezTo>
                  <a:pt x="767919" y="5426076"/>
                  <a:pt x="764786" y="5404141"/>
                  <a:pt x="753147" y="5389369"/>
                </a:cubicBezTo>
                <a:cubicBezTo>
                  <a:pt x="733898" y="5365195"/>
                  <a:pt x="711515" y="5340575"/>
                  <a:pt x="685552" y="5325355"/>
                </a:cubicBezTo>
                <a:cubicBezTo>
                  <a:pt x="647054" y="5302972"/>
                  <a:pt x="658693" y="5255521"/>
                  <a:pt x="630491" y="5229558"/>
                </a:cubicBezTo>
                <a:cubicBezTo>
                  <a:pt x="628253" y="5227319"/>
                  <a:pt x="638548" y="5212547"/>
                  <a:pt x="642577" y="5203594"/>
                </a:cubicBezTo>
                <a:cubicBezTo>
                  <a:pt x="645263" y="5197327"/>
                  <a:pt x="647501" y="5191060"/>
                  <a:pt x="649740" y="5185240"/>
                </a:cubicBezTo>
                <a:cubicBezTo>
                  <a:pt x="645263" y="5187478"/>
                  <a:pt x="640339" y="5191507"/>
                  <a:pt x="635863" y="5191060"/>
                </a:cubicBezTo>
                <a:cubicBezTo>
                  <a:pt x="625119" y="5189717"/>
                  <a:pt x="608556" y="5189717"/>
                  <a:pt x="605422" y="5183449"/>
                </a:cubicBezTo>
                <a:cubicBezTo>
                  <a:pt x="600051" y="5173601"/>
                  <a:pt x="604079" y="5159276"/>
                  <a:pt x="598708" y="5150323"/>
                </a:cubicBezTo>
                <a:cubicBezTo>
                  <a:pt x="588859" y="5133760"/>
                  <a:pt x="572744" y="5118093"/>
                  <a:pt x="570953" y="5100634"/>
                </a:cubicBezTo>
                <a:cubicBezTo>
                  <a:pt x="566029" y="5053183"/>
                  <a:pt x="530217" y="5029906"/>
                  <a:pt x="502910" y="4995884"/>
                </a:cubicBezTo>
                <a:cubicBezTo>
                  <a:pt x="509178" y="4990960"/>
                  <a:pt x="516340" y="4985141"/>
                  <a:pt x="530217" y="4974397"/>
                </a:cubicBezTo>
                <a:cubicBezTo>
                  <a:pt x="513654" y="4971263"/>
                  <a:pt x="503358" y="4972159"/>
                  <a:pt x="496196" y="4967682"/>
                </a:cubicBezTo>
                <a:cubicBezTo>
                  <a:pt x="480976" y="4958282"/>
                  <a:pt x="461727" y="4949329"/>
                  <a:pt x="455012" y="4935004"/>
                </a:cubicBezTo>
                <a:cubicBezTo>
                  <a:pt x="430839" y="4883524"/>
                  <a:pt x="410247" y="4829806"/>
                  <a:pt x="389655" y="4776535"/>
                </a:cubicBezTo>
                <a:cubicBezTo>
                  <a:pt x="383388" y="4760420"/>
                  <a:pt x="382493" y="4742514"/>
                  <a:pt x="376673" y="4726399"/>
                </a:cubicBezTo>
                <a:cubicBezTo>
                  <a:pt x="361453" y="4682529"/>
                  <a:pt x="336385" y="4644479"/>
                  <a:pt x="304601" y="4610457"/>
                </a:cubicBezTo>
                <a:cubicBezTo>
                  <a:pt x="300573" y="4605981"/>
                  <a:pt x="305497" y="4592999"/>
                  <a:pt x="305944" y="4584494"/>
                </a:cubicBezTo>
                <a:cubicBezTo>
                  <a:pt x="291172" y="4577331"/>
                  <a:pt x="278190" y="4570617"/>
                  <a:pt x="265208" y="4564349"/>
                </a:cubicBezTo>
                <a:cubicBezTo>
                  <a:pt x="280876" y="4533462"/>
                  <a:pt x="224920" y="4443484"/>
                  <a:pt x="178812" y="4423340"/>
                </a:cubicBezTo>
                <a:cubicBezTo>
                  <a:pt x="188212" y="4407672"/>
                  <a:pt x="173888" y="4362907"/>
                  <a:pt x="155982" y="4351268"/>
                </a:cubicBezTo>
                <a:cubicBezTo>
                  <a:pt x="117484" y="4326199"/>
                  <a:pt x="105845" y="4295759"/>
                  <a:pt x="114798" y="4261738"/>
                </a:cubicBezTo>
                <a:cubicBezTo>
                  <a:pt x="96444" y="4226821"/>
                  <a:pt x="81672" y="4199515"/>
                  <a:pt x="66004" y="4169970"/>
                </a:cubicBezTo>
                <a:cubicBezTo>
                  <a:pt x="68690" y="4167731"/>
                  <a:pt x="75405" y="4162807"/>
                  <a:pt x="83910" y="4155645"/>
                </a:cubicBezTo>
                <a:cubicBezTo>
                  <a:pt x="70480" y="4144901"/>
                  <a:pt x="59737" y="4135501"/>
                  <a:pt x="42726" y="4121623"/>
                </a:cubicBezTo>
                <a:cubicBezTo>
                  <a:pt x="87939" y="4115356"/>
                  <a:pt x="82567" y="4094317"/>
                  <a:pt x="64213" y="4067905"/>
                </a:cubicBezTo>
                <a:cubicBezTo>
                  <a:pt x="56156" y="4070591"/>
                  <a:pt x="47650" y="4073725"/>
                  <a:pt x="38697" y="4076858"/>
                </a:cubicBezTo>
                <a:cubicBezTo>
                  <a:pt x="38697" y="4049552"/>
                  <a:pt x="38697" y="4024483"/>
                  <a:pt x="38697" y="3996281"/>
                </a:cubicBezTo>
                <a:cubicBezTo>
                  <a:pt x="32430" y="3996281"/>
                  <a:pt x="22582" y="3996281"/>
                  <a:pt x="12286" y="3996281"/>
                </a:cubicBezTo>
                <a:cubicBezTo>
                  <a:pt x="16762" y="3967632"/>
                  <a:pt x="21239" y="3940325"/>
                  <a:pt x="26611" y="3906751"/>
                </a:cubicBezTo>
                <a:cubicBezTo>
                  <a:pt x="-32031" y="3865120"/>
                  <a:pt x="26611" y="3802897"/>
                  <a:pt x="12734" y="3748731"/>
                </a:cubicBezTo>
                <a:cubicBezTo>
                  <a:pt x="56603" y="3726796"/>
                  <a:pt x="58394" y="3728586"/>
                  <a:pt x="75852" y="3791257"/>
                </a:cubicBezTo>
                <a:cubicBezTo>
                  <a:pt x="90177" y="3785886"/>
                  <a:pt x="106740" y="3782752"/>
                  <a:pt x="118827" y="3774247"/>
                </a:cubicBezTo>
                <a:cubicBezTo>
                  <a:pt x="126884" y="3768875"/>
                  <a:pt x="135390" y="3751417"/>
                  <a:pt x="132704" y="3746045"/>
                </a:cubicBezTo>
                <a:cubicBezTo>
                  <a:pt x="113455" y="3712919"/>
                  <a:pt x="144790" y="3690536"/>
                  <a:pt x="146581" y="3664125"/>
                </a:cubicBezTo>
                <a:cubicBezTo>
                  <a:pt x="150162" y="3617122"/>
                  <a:pt x="188660" y="3612197"/>
                  <a:pt x="222681" y="3590710"/>
                </a:cubicBezTo>
                <a:cubicBezTo>
                  <a:pt x="190898" y="3586682"/>
                  <a:pt x="163592" y="3622046"/>
                  <a:pt x="142552" y="3585338"/>
                </a:cubicBezTo>
                <a:cubicBezTo>
                  <a:pt x="118827" y="3544155"/>
                  <a:pt x="179707" y="3545498"/>
                  <a:pt x="175678" y="3515058"/>
                </a:cubicBezTo>
                <a:cubicBezTo>
                  <a:pt x="194927" y="3516848"/>
                  <a:pt x="211938" y="3518639"/>
                  <a:pt x="229844" y="3519982"/>
                </a:cubicBezTo>
                <a:cubicBezTo>
                  <a:pt x="240587" y="3489541"/>
                  <a:pt x="243273" y="3465368"/>
                  <a:pt x="207014" y="3454177"/>
                </a:cubicBezTo>
                <a:cubicBezTo>
                  <a:pt x="207909" y="3483274"/>
                  <a:pt x="186869" y="3497599"/>
                  <a:pt x="149267" y="3497152"/>
                </a:cubicBezTo>
                <a:cubicBezTo>
                  <a:pt x="151505" y="3459549"/>
                  <a:pt x="154191" y="3421946"/>
                  <a:pt x="156429" y="3385239"/>
                </a:cubicBezTo>
                <a:cubicBezTo>
                  <a:pt x="169859" y="3383448"/>
                  <a:pt x="185974" y="3380763"/>
                  <a:pt x="204775" y="3378076"/>
                </a:cubicBezTo>
                <a:cubicBezTo>
                  <a:pt x="209252" y="3428213"/>
                  <a:pt x="245064" y="3424184"/>
                  <a:pt x="273714" y="3421051"/>
                </a:cubicBezTo>
                <a:cubicBezTo>
                  <a:pt x="293410" y="3391954"/>
                  <a:pt x="309973" y="3367333"/>
                  <a:pt x="326536" y="3342264"/>
                </a:cubicBezTo>
                <a:cubicBezTo>
                  <a:pt x="343547" y="3316748"/>
                  <a:pt x="359215" y="3290337"/>
                  <a:pt x="377121" y="3265716"/>
                </a:cubicBezTo>
                <a:cubicBezTo>
                  <a:pt x="384283" y="3255868"/>
                  <a:pt x="395474" y="3244229"/>
                  <a:pt x="406666" y="3241991"/>
                </a:cubicBezTo>
                <a:cubicBezTo>
                  <a:pt x="440687" y="3235276"/>
                  <a:pt x="469784" y="3240648"/>
                  <a:pt x="471127" y="3183796"/>
                </a:cubicBezTo>
                <a:cubicBezTo>
                  <a:pt x="471575" y="3148880"/>
                  <a:pt x="496196" y="3102324"/>
                  <a:pt x="529769" y="3071436"/>
                </a:cubicBezTo>
                <a:cubicBezTo>
                  <a:pt x="536037" y="3065617"/>
                  <a:pt x="540513" y="3052635"/>
                  <a:pt x="539170" y="3043682"/>
                </a:cubicBezTo>
                <a:cubicBezTo>
                  <a:pt x="534246" y="3012794"/>
                  <a:pt x="522159" y="2982354"/>
                  <a:pt x="520369" y="2951466"/>
                </a:cubicBezTo>
                <a:cubicBezTo>
                  <a:pt x="519026" y="2922816"/>
                  <a:pt x="502463" y="2922816"/>
                  <a:pt x="483662" y="2923264"/>
                </a:cubicBezTo>
                <a:cubicBezTo>
                  <a:pt x="464413" y="2923264"/>
                  <a:pt x="445164" y="2925950"/>
                  <a:pt x="427705" y="2927293"/>
                </a:cubicBezTo>
                <a:cubicBezTo>
                  <a:pt x="424124" y="2896853"/>
                  <a:pt x="421886" y="2872680"/>
                  <a:pt x="419200" y="2848954"/>
                </a:cubicBezTo>
                <a:cubicBezTo>
                  <a:pt x="457250" y="2825229"/>
                  <a:pt x="488138" y="2830153"/>
                  <a:pt x="501568" y="2865070"/>
                </a:cubicBezTo>
                <a:cubicBezTo>
                  <a:pt x="510968" y="2844477"/>
                  <a:pt x="520369" y="2823886"/>
                  <a:pt x="530217" y="2803294"/>
                </a:cubicBezTo>
                <a:cubicBezTo>
                  <a:pt x="536037" y="2791207"/>
                  <a:pt x="540065" y="2774644"/>
                  <a:pt x="549914" y="2769272"/>
                </a:cubicBezTo>
                <a:cubicBezTo>
                  <a:pt x="573639" y="2756738"/>
                  <a:pt x="571401" y="2726746"/>
                  <a:pt x="569163" y="2717345"/>
                </a:cubicBezTo>
                <a:cubicBezTo>
                  <a:pt x="557971" y="2671685"/>
                  <a:pt x="600051" y="2667656"/>
                  <a:pt x="613032" y="2643930"/>
                </a:cubicBezTo>
                <a:cubicBezTo>
                  <a:pt x="631386" y="2652883"/>
                  <a:pt x="647949" y="2658255"/>
                  <a:pt x="660931" y="2668551"/>
                </a:cubicBezTo>
                <a:cubicBezTo>
                  <a:pt x="668093" y="2674370"/>
                  <a:pt x="674808" y="2689143"/>
                  <a:pt x="672122" y="2697201"/>
                </a:cubicBezTo>
                <a:cubicBezTo>
                  <a:pt x="663169" y="2728088"/>
                  <a:pt x="648844" y="2758081"/>
                  <a:pt x="672570" y="2788521"/>
                </a:cubicBezTo>
                <a:cubicBezTo>
                  <a:pt x="673913" y="2790312"/>
                  <a:pt x="675703" y="2792998"/>
                  <a:pt x="675256" y="2795236"/>
                </a:cubicBezTo>
                <a:cubicBezTo>
                  <a:pt x="669884" y="2826571"/>
                  <a:pt x="668989" y="2859698"/>
                  <a:pt x="656454" y="2887900"/>
                </a:cubicBezTo>
                <a:cubicBezTo>
                  <a:pt x="645263" y="2912968"/>
                  <a:pt x="622881" y="2935351"/>
                  <a:pt x="600946" y="2953704"/>
                </a:cubicBezTo>
                <a:cubicBezTo>
                  <a:pt x="585726" y="2966238"/>
                  <a:pt x="580354" y="2970267"/>
                  <a:pt x="592441" y="2989964"/>
                </a:cubicBezTo>
                <a:cubicBezTo>
                  <a:pt x="600498" y="3002946"/>
                  <a:pt x="592888" y="3024881"/>
                  <a:pt x="594231" y="3042339"/>
                </a:cubicBezTo>
                <a:cubicBezTo>
                  <a:pt x="595574" y="3063378"/>
                  <a:pt x="599155" y="3083970"/>
                  <a:pt x="601841" y="3104562"/>
                </a:cubicBezTo>
                <a:cubicBezTo>
                  <a:pt x="602736" y="3109039"/>
                  <a:pt x="608556" y="3115754"/>
                  <a:pt x="607213" y="3117544"/>
                </a:cubicBezTo>
                <a:cubicBezTo>
                  <a:pt x="582145" y="3146194"/>
                  <a:pt x="599603" y="3179320"/>
                  <a:pt x="598260" y="3210208"/>
                </a:cubicBezTo>
                <a:cubicBezTo>
                  <a:pt x="597812" y="3219161"/>
                  <a:pt x="602289" y="3234828"/>
                  <a:pt x="608108" y="3236619"/>
                </a:cubicBezTo>
                <a:cubicBezTo>
                  <a:pt x="650635" y="3249601"/>
                  <a:pt x="653769" y="3291680"/>
                  <a:pt x="669884" y="3321225"/>
                </a:cubicBezTo>
                <a:cubicBezTo>
                  <a:pt x="694505" y="3366885"/>
                  <a:pt x="696743" y="3430004"/>
                  <a:pt x="730764" y="3463578"/>
                </a:cubicBezTo>
                <a:cubicBezTo>
                  <a:pt x="767472" y="3500285"/>
                  <a:pt x="771948" y="3532516"/>
                  <a:pt x="771053" y="3576833"/>
                </a:cubicBezTo>
                <a:cubicBezTo>
                  <a:pt x="770605" y="3596977"/>
                  <a:pt x="793883" y="3618465"/>
                  <a:pt x="792540" y="3638609"/>
                </a:cubicBezTo>
                <a:cubicBezTo>
                  <a:pt x="790750" y="3664125"/>
                  <a:pt x="775529" y="3689193"/>
                  <a:pt x="765681" y="3714262"/>
                </a:cubicBezTo>
                <a:cubicBezTo>
                  <a:pt x="763443" y="3719633"/>
                  <a:pt x="758071" y="3724110"/>
                  <a:pt x="754490" y="3728586"/>
                </a:cubicBezTo>
                <a:cubicBezTo>
                  <a:pt x="758071" y="3729482"/>
                  <a:pt x="761652" y="3730825"/>
                  <a:pt x="764786" y="3731720"/>
                </a:cubicBezTo>
                <a:cubicBezTo>
                  <a:pt x="760309" y="3753207"/>
                  <a:pt x="745537" y="3781409"/>
                  <a:pt x="753595" y="3794839"/>
                </a:cubicBezTo>
                <a:cubicBezTo>
                  <a:pt x="774634" y="3827965"/>
                  <a:pt x="751804" y="3839156"/>
                  <a:pt x="741956" y="3849004"/>
                </a:cubicBezTo>
                <a:cubicBezTo>
                  <a:pt x="753147" y="3900484"/>
                  <a:pt x="766576" y="3946592"/>
                  <a:pt x="771948" y="3993148"/>
                </a:cubicBezTo>
                <a:cubicBezTo>
                  <a:pt x="776872" y="4037017"/>
                  <a:pt x="802388" y="4084468"/>
                  <a:pt x="762995" y="4129681"/>
                </a:cubicBezTo>
                <a:cubicBezTo>
                  <a:pt x="769262" y="4130129"/>
                  <a:pt x="778663" y="4130576"/>
                  <a:pt x="786721" y="4131472"/>
                </a:cubicBezTo>
                <a:cubicBezTo>
                  <a:pt x="801493" y="4191009"/>
                  <a:pt x="816266" y="4250099"/>
                  <a:pt x="831933" y="4313218"/>
                </a:cubicBezTo>
                <a:cubicBezTo>
                  <a:pt x="843572" y="4306055"/>
                  <a:pt x="850287" y="4302027"/>
                  <a:pt x="849392" y="4302474"/>
                </a:cubicBezTo>
                <a:cubicBezTo>
                  <a:pt x="858792" y="4315456"/>
                  <a:pt x="864612" y="4326647"/>
                  <a:pt x="873565" y="4334705"/>
                </a:cubicBezTo>
                <a:cubicBezTo>
                  <a:pt x="916987" y="4373651"/>
                  <a:pt x="936236" y="4425130"/>
                  <a:pt x="945189" y="4480191"/>
                </a:cubicBezTo>
                <a:cubicBezTo>
                  <a:pt x="947427" y="4494516"/>
                  <a:pt x="934445" y="4511527"/>
                  <a:pt x="926835" y="4531671"/>
                </a:cubicBezTo>
                <a:cubicBezTo>
                  <a:pt x="951456" y="4548234"/>
                  <a:pt x="947875" y="4571512"/>
                  <a:pt x="925045" y="4597028"/>
                </a:cubicBezTo>
                <a:cubicBezTo>
                  <a:pt x="905796" y="4618068"/>
                  <a:pt x="908929" y="4637316"/>
                  <a:pt x="931759" y="4654775"/>
                </a:cubicBezTo>
                <a:cubicBezTo>
                  <a:pt x="938474" y="4660146"/>
                  <a:pt x="940712" y="4670890"/>
                  <a:pt x="946979" y="4682977"/>
                </a:cubicBezTo>
                <a:cubicBezTo>
                  <a:pt x="956380" y="4682977"/>
                  <a:pt x="970705" y="4682977"/>
                  <a:pt x="985030" y="4682977"/>
                </a:cubicBezTo>
                <a:cubicBezTo>
                  <a:pt x="985925" y="4685663"/>
                  <a:pt x="986373" y="4688349"/>
                  <a:pt x="987268" y="4690587"/>
                </a:cubicBezTo>
                <a:cubicBezTo>
                  <a:pt x="975629" y="4695063"/>
                  <a:pt x="963990" y="4699092"/>
                  <a:pt x="945189" y="4706255"/>
                </a:cubicBezTo>
                <a:cubicBezTo>
                  <a:pt x="959514" y="4738038"/>
                  <a:pt x="975181" y="4772955"/>
                  <a:pt x="990849" y="4807871"/>
                </a:cubicBezTo>
                <a:cubicBezTo>
                  <a:pt x="989506" y="4807871"/>
                  <a:pt x="988611" y="4807871"/>
                  <a:pt x="987268" y="4807423"/>
                </a:cubicBezTo>
                <a:cubicBezTo>
                  <a:pt x="989506" y="4824434"/>
                  <a:pt x="987716" y="4843235"/>
                  <a:pt x="995326" y="4857112"/>
                </a:cubicBezTo>
                <a:cubicBezTo>
                  <a:pt x="1012336" y="4887553"/>
                  <a:pt x="1016813" y="4928289"/>
                  <a:pt x="1058444" y="4941718"/>
                </a:cubicBezTo>
                <a:cubicBezTo>
                  <a:pt x="1065607" y="4943957"/>
                  <a:pt x="1075007" y="4956491"/>
                  <a:pt x="1074112" y="4963653"/>
                </a:cubicBezTo>
                <a:cubicBezTo>
                  <a:pt x="1069636" y="5004389"/>
                  <a:pt x="1105000" y="5023191"/>
                  <a:pt x="1119325" y="5053183"/>
                </a:cubicBezTo>
                <a:cubicBezTo>
                  <a:pt x="1125592" y="5065718"/>
                  <a:pt x="1150213" y="5081386"/>
                  <a:pt x="1122906" y="5097948"/>
                </a:cubicBezTo>
                <a:cubicBezTo>
                  <a:pt x="1132754" y="5109587"/>
                  <a:pt x="1140364" y="5124360"/>
                  <a:pt x="1152451" y="5132865"/>
                </a:cubicBezTo>
                <a:cubicBezTo>
                  <a:pt x="1184682" y="5155248"/>
                  <a:pt x="1227208" y="5168677"/>
                  <a:pt x="1250934" y="5197775"/>
                </a:cubicBezTo>
                <a:cubicBezTo>
                  <a:pt x="1299280" y="5256417"/>
                  <a:pt x="1370456" y="5299839"/>
                  <a:pt x="1384781" y="5383101"/>
                </a:cubicBezTo>
                <a:cubicBezTo>
                  <a:pt x="1391048" y="5418466"/>
                  <a:pt x="1413878" y="5422047"/>
                  <a:pt x="1435813" y="5413989"/>
                </a:cubicBezTo>
                <a:cubicBezTo>
                  <a:pt x="1450586" y="5431448"/>
                  <a:pt x="1459539" y="5451592"/>
                  <a:pt x="1473864" y="5457859"/>
                </a:cubicBezTo>
                <a:cubicBezTo>
                  <a:pt x="1504751" y="5471736"/>
                  <a:pt x="1519524" y="5506653"/>
                  <a:pt x="1559365" y="5510234"/>
                </a:cubicBezTo>
                <a:cubicBezTo>
                  <a:pt x="1579957" y="5512025"/>
                  <a:pt x="1598310" y="5538884"/>
                  <a:pt x="1616216" y="5553208"/>
                </a:cubicBezTo>
                <a:cubicBezTo>
                  <a:pt x="1630093" y="5553208"/>
                  <a:pt x="1644866" y="5553208"/>
                  <a:pt x="1659638" y="5553208"/>
                </a:cubicBezTo>
                <a:cubicBezTo>
                  <a:pt x="1659638" y="5557237"/>
                  <a:pt x="1660086" y="5561266"/>
                  <a:pt x="1660086" y="5565743"/>
                </a:cubicBezTo>
                <a:cubicBezTo>
                  <a:pt x="1653371" y="5566638"/>
                  <a:pt x="1646656" y="5567981"/>
                  <a:pt x="1639494" y="5568876"/>
                </a:cubicBezTo>
                <a:cubicBezTo>
                  <a:pt x="1635913" y="5617670"/>
                  <a:pt x="1685154" y="5621252"/>
                  <a:pt x="1707089" y="5647663"/>
                </a:cubicBezTo>
                <a:cubicBezTo>
                  <a:pt x="1723652" y="5667807"/>
                  <a:pt x="1747825" y="5681684"/>
                  <a:pt x="1769313" y="5696905"/>
                </a:cubicBezTo>
                <a:cubicBezTo>
                  <a:pt x="1784533" y="5707648"/>
                  <a:pt x="1803334" y="5714362"/>
                  <a:pt x="1817211" y="5726449"/>
                </a:cubicBezTo>
                <a:cubicBezTo>
                  <a:pt x="1831984" y="5738983"/>
                  <a:pt x="1865110" y="5733164"/>
                  <a:pt x="1859290" y="5767633"/>
                </a:cubicBezTo>
                <a:cubicBezTo>
                  <a:pt x="1858843" y="5769871"/>
                  <a:pt x="1866005" y="5774795"/>
                  <a:pt x="1870034" y="5775691"/>
                </a:cubicBezTo>
                <a:cubicBezTo>
                  <a:pt x="1937629" y="5790911"/>
                  <a:pt x="1984632" y="5841943"/>
                  <a:pt x="2032979" y="5882679"/>
                </a:cubicBezTo>
                <a:cubicBezTo>
                  <a:pt x="2084906" y="5926549"/>
                  <a:pt x="2142653" y="5940874"/>
                  <a:pt x="2201295" y="5961466"/>
                </a:cubicBezTo>
                <a:cubicBezTo>
                  <a:pt x="2227259" y="5970419"/>
                  <a:pt x="2250537" y="6000411"/>
                  <a:pt x="2283215" y="5975790"/>
                </a:cubicBezTo>
                <a:cubicBezTo>
                  <a:pt x="2286796" y="5973104"/>
                  <a:pt x="2296197" y="5978476"/>
                  <a:pt x="2302912" y="5979819"/>
                </a:cubicBezTo>
                <a:cubicBezTo>
                  <a:pt x="2304255" y="5980267"/>
                  <a:pt x="2306493" y="5980267"/>
                  <a:pt x="2306493" y="5980267"/>
                </a:cubicBezTo>
                <a:cubicBezTo>
                  <a:pt x="2311865" y="6033985"/>
                  <a:pt x="2369164" y="6010260"/>
                  <a:pt x="2393337" y="6038014"/>
                </a:cubicBezTo>
                <a:cubicBezTo>
                  <a:pt x="2407214" y="6053681"/>
                  <a:pt x="2428254" y="6063082"/>
                  <a:pt x="2446160" y="6075169"/>
                </a:cubicBezTo>
                <a:cubicBezTo>
                  <a:pt x="2462275" y="6085912"/>
                  <a:pt x="2474809" y="6098894"/>
                  <a:pt x="2498535" y="6083674"/>
                </a:cubicBezTo>
                <a:cubicBezTo>
                  <a:pt x="2508831" y="6076959"/>
                  <a:pt x="2531661" y="6089941"/>
                  <a:pt x="2549119" y="6093970"/>
                </a:cubicBezTo>
                <a:cubicBezTo>
                  <a:pt x="2570606" y="6098894"/>
                  <a:pt x="2594779" y="6111876"/>
                  <a:pt x="2613133" y="6106504"/>
                </a:cubicBezTo>
                <a:cubicBezTo>
                  <a:pt x="2665956" y="6089941"/>
                  <a:pt x="2712959" y="6110981"/>
                  <a:pt x="2742952" y="6141868"/>
                </a:cubicBezTo>
                <a:cubicBezTo>
                  <a:pt x="2774287" y="6174099"/>
                  <a:pt x="2803832" y="6181262"/>
                  <a:pt x="2842778" y="6179471"/>
                </a:cubicBezTo>
                <a:cubicBezTo>
                  <a:pt x="2862027" y="6178576"/>
                  <a:pt x="2881723" y="6182157"/>
                  <a:pt x="2900972" y="6182157"/>
                </a:cubicBezTo>
                <a:cubicBezTo>
                  <a:pt x="2918431" y="6182157"/>
                  <a:pt x="2936337" y="6180814"/>
                  <a:pt x="2953795" y="6178128"/>
                </a:cubicBezTo>
                <a:cubicBezTo>
                  <a:pt x="2978863" y="6174099"/>
                  <a:pt x="2999455" y="6176785"/>
                  <a:pt x="3012437" y="6202301"/>
                </a:cubicBezTo>
                <a:cubicBezTo>
                  <a:pt x="3026314" y="6230056"/>
                  <a:pt x="3041982" y="6238113"/>
                  <a:pt x="3076451" y="6222445"/>
                </a:cubicBezTo>
                <a:cubicBezTo>
                  <a:pt x="3104205" y="6209911"/>
                  <a:pt x="3142703" y="6223789"/>
                  <a:pt x="3174486" y="6217074"/>
                </a:cubicBezTo>
                <a:cubicBezTo>
                  <a:pt x="3210746" y="6209464"/>
                  <a:pt x="3221937" y="6236770"/>
                  <a:pt x="3242082" y="6253333"/>
                </a:cubicBezTo>
                <a:cubicBezTo>
                  <a:pt x="3247006" y="6257362"/>
                  <a:pt x="3259092" y="6257810"/>
                  <a:pt x="3265359" y="6254676"/>
                </a:cubicBezTo>
                <a:cubicBezTo>
                  <a:pt x="3288637" y="6242590"/>
                  <a:pt x="3309229" y="6226027"/>
                  <a:pt x="3332955" y="6216626"/>
                </a:cubicBezTo>
                <a:cubicBezTo>
                  <a:pt x="3347279" y="6210807"/>
                  <a:pt x="3368319" y="6208121"/>
                  <a:pt x="3382196" y="6214388"/>
                </a:cubicBezTo>
                <a:cubicBezTo>
                  <a:pt x="3418456" y="6230951"/>
                  <a:pt x="3452029" y="6226474"/>
                  <a:pt x="3487394" y="6213492"/>
                </a:cubicBezTo>
                <a:cubicBezTo>
                  <a:pt x="3493661" y="6211254"/>
                  <a:pt x="3502166" y="6211254"/>
                  <a:pt x="3508881" y="6213492"/>
                </a:cubicBezTo>
                <a:cubicBezTo>
                  <a:pt x="3565285" y="6229608"/>
                  <a:pt x="3619451" y="6208121"/>
                  <a:pt x="3674511" y="6204987"/>
                </a:cubicBezTo>
                <a:cubicBezTo>
                  <a:pt x="3725544" y="6202301"/>
                  <a:pt x="3777023" y="6199168"/>
                  <a:pt x="3827608" y="6194691"/>
                </a:cubicBezTo>
                <a:cubicBezTo>
                  <a:pt x="3865211" y="6191110"/>
                  <a:pt x="3902366" y="6184395"/>
                  <a:pt x="3939520" y="6180814"/>
                </a:cubicBezTo>
                <a:cubicBezTo>
                  <a:pt x="3956979" y="6179023"/>
                  <a:pt x="3975332" y="6178576"/>
                  <a:pt x="3992343" y="6181709"/>
                </a:cubicBezTo>
                <a:cubicBezTo>
                  <a:pt x="4008011" y="6184395"/>
                  <a:pt x="4022336" y="6192453"/>
                  <a:pt x="4031289" y="6196034"/>
                </a:cubicBezTo>
                <a:cubicBezTo>
                  <a:pt x="4043375" y="6176338"/>
                  <a:pt x="4050090" y="6164251"/>
                  <a:pt x="4057252" y="6152612"/>
                </a:cubicBezTo>
                <a:cubicBezTo>
                  <a:pt x="4064415" y="6160670"/>
                  <a:pt x="4071577" y="6169175"/>
                  <a:pt x="4084559" y="6183948"/>
                </a:cubicBezTo>
                <a:cubicBezTo>
                  <a:pt x="4110523" y="6160222"/>
                  <a:pt x="4138725" y="6133363"/>
                  <a:pt x="4168270" y="6108743"/>
                </a:cubicBezTo>
                <a:cubicBezTo>
                  <a:pt x="4183490" y="6096208"/>
                  <a:pt x="4200948" y="6083226"/>
                  <a:pt x="4219302" y="6078302"/>
                </a:cubicBezTo>
                <a:cubicBezTo>
                  <a:pt x="4254666" y="6068454"/>
                  <a:pt x="4287792" y="6044281"/>
                  <a:pt x="4328081" y="6057263"/>
                </a:cubicBezTo>
                <a:cubicBezTo>
                  <a:pt x="4332110" y="6058605"/>
                  <a:pt x="4340615" y="6055920"/>
                  <a:pt x="4341510" y="6053234"/>
                </a:cubicBezTo>
                <a:cubicBezTo>
                  <a:pt x="4353149" y="6016974"/>
                  <a:pt x="4391647" y="6022346"/>
                  <a:pt x="4407762" y="6028166"/>
                </a:cubicBezTo>
                <a:cubicBezTo>
                  <a:pt x="4446261" y="6042490"/>
                  <a:pt x="4469986" y="6040252"/>
                  <a:pt x="4490130" y="6003097"/>
                </a:cubicBezTo>
                <a:cubicBezTo>
                  <a:pt x="4494159" y="5995934"/>
                  <a:pt x="4512513" y="5997725"/>
                  <a:pt x="4523704" y="5993249"/>
                </a:cubicBezTo>
                <a:cubicBezTo>
                  <a:pt x="4580108" y="5969971"/>
                  <a:pt x="4636064" y="5944455"/>
                  <a:pt x="4692468" y="5922072"/>
                </a:cubicBezTo>
                <a:cubicBezTo>
                  <a:pt x="4720670" y="5910881"/>
                  <a:pt x="4750215" y="5897899"/>
                  <a:pt x="4779312" y="5897004"/>
                </a:cubicBezTo>
                <a:cubicBezTo>
                  <a:pt x="4805276" y="5896109"/>
                  <a:pt x="4814676" y="5881336"/>
                  <a:pt x="4830792" y="5868802"/>
                </a:cubicBezTo>
                <a:cubicBezTo>
                  <a:pt x="4862127" y="5844181"/>
                  <a:pt x="4900625" y="5828066"/>
                  <a:pt x="4928380" y="5799864"/>
                </a:cubicBezTo>
                <a:cubicBezTo>
                  <a:pt x="4967773" y="5760023"/>
                  <a:pt x="5030444" y="5755994"/>
                  <a:pt x="5062227" y="5717496"/>
                </a:cubicBezTo>
                <a:cubicBezTo>
                  <a:pt x="5101620" y="5669597"/>
                  <a:pt x="5157576" y="5649453"/>
                  <a:pt x="5200103" y="5607822"/>
                </a:cubicBezTo>
                <a:cubicBezTo>
                  <a:pt x="5252926" y="5556342"/>
                  <a:pt x="5318283" y="5517844"/>
                  <a:pt x="5372448" y="5467707"/>
                </a:cubicBezTo>
                <a:cubicBezTo>
                  <a:pt x="5411394" y="5431448"/>
                  <a:pt x="5438253" y="5383549"/>
                  <a:pt x="5474065" y="5343261"/>
                </a:cubicBezTo>
                <a:cubicBezTo>
                  <a:pt x="5510772" y="5301629"/>
                  <a:pt x="5547479" y="5261341"/>
                  <a:pt x="5570758" y="5208966"/>
                </a:cubicBezTo>
                <a:cubicBezTo>
                  <a:pt x="5577472" y="5194193"/>
                  <a:pt x="5601646" y="5183897"/>
                  <a:pt x="5619552" y="5177630"/>
                </a:cubicBezTo>
                <a:cubicBezTo>
                  <a:pt x="5642829" y="5169572"/>
                  <a:pt x="5658944" y="5161963"/>
                  <a:pt x="5667897" y="5134208"/>
                </a:cubicBezTo>
                <a:cubicBezTo>
                  <a:pt x="5675955" y="5109587"/>
                  <a:pt x="5684013" y="5080490"/>
                  <a:pt x="5715796" y="5068404"/>
                </a:cubicBezTo>
                <a:cubicBezTo>
                  <a:pt x="5726988" y="5064375"/>
                  <a:pt x="5732807" y="5046469"/>
                  <a:pt x="5741312" y="5034830"/>
                </a:cubicBezTo>
                <a:cubicBezTo>
                  <a:pt x="5756980" y="5013790"/>
                  <a:pt x="5772200" y="4992751"/>
                  <a:pt x="5788315" y="4972159"/>
                </a:cubicBezTo>
                <a:cubicBezTo>
                  <a:pt x="5791449" y="4968130"/>
                  <a:pt x="5796821" y="4965892"/>
                  <a:pt x="5798612" y="4961863"/>
                </a:cubicBezTo>
                <a:cubicBezTo>
                  <a:pt x="5825023" y="4907697"/>
                  <a:pt x="5846062" y="4849950"/>
                  <a:pt x="5879636" y="4800709"/>
                </a:cubicBezTo>
                <a:cubicBezTo>
                  <a:pt x="5900228" y="4770269"/>
                  <a:pt x="5923506" y="4748334"/>
                  <a:pt x="5927535" y="4706255"/>
                </a:cubicBezTo>
                <a:cubicBezTo>
                  <a:pt x="5930220" y="4679396"/>
                  <a:pt x="5972300" y="4658356"/>
                  <a:pt x="5982596" y="4629707"/>
                </a:cubicBezTo>
                <a:cubicBezTo>
                  <a:pt x="5993339" y="4600162"/>
                  <a:pt x="6015722" y="4577779"/>
                  <a:pt x="6023779" y="4553606"/>
                </a:cubicBezTo>
                <a:cubicBezTo>
                  <a:pt x="6034971" y="4520927"/>
                  <a:pt x="6051981" y="4490040"/>
                  <a:pt x="6061382" y="4458704"/>
                </a:cubicBezTo>
                <a:cubicBezTo>
                  <a:pt x="6079288" y="4399614"/>
                  <a:pt x="6120920" y="4345449"/>
                  <a:pt x="6107490" y="4278301"/>
                </a:cubicBezTo>
                <a:cubicBezTo>
                  <a:pt x="6106595" y="4274720"/>
                  <a:pt x="6105699" y="4268900"/>
                  <a:pt x="6107490" y="4267557"/>
                </a:cubicBezTo>
                <a:cubicBezTo>
                  <a:pt x="6157179" y="4227269"/>
                  <a:pt x="6135244" y="4159674"/>
                  <a:pt x="6167027" y="4112670"/>
                </a:cubicBezTo>
                <a:cubicBezTo>
                  <a:pt x="6171056" y="4106851"/>
                  <a:pt x="6175980" y="4095660"/>
                  <a:pt x="6173295" y="4092526"/>
                </a:cubicBezTo>
                <a:cubicBezTo>
                  <a:pt x="6148674" y="4062534"/>
                  <a:pt x="6168818" y="4046866"/>
                  <a:pt x="6191201" y="4031198"/>
                </a:cubicBezTo>
                <a:cubicBezTo>
                  <a:pt x="6194782" y="4028512"/>
                  <a:pt x="6199258" y="4023588"/>
                  <a:pt x="6198810" y="4020007"/>
                </a:cubicBezTo>
                <a:cubicBezTo>
                  <a:pt x="6194782" y="3956888"/>
                  <a:pt x="6230146" y="3896903"/>
                  <a:pt x="6212240" y="3831098"/>
                </a:cubicBezTo>
                <a:cubicBezTo>
                  <a:pt x="6208659" y="3817221"/>
                  <a:pt x="6231937" y="3796182"/>
                  <a:pt x="6244919" y="3775142"/>
                </a:cubicBezTo>
                <a:cubicBezTo>
                  <a:pt x="6230146" y="3762608"/>
                  <a:pt x="6227460" y="3744702"/>
                  <a:pt x="6232384" y="3713814"/>
                </a:cubicBezTo>
                <a:cubicBezTo>
                  <a:pt x="6235966" y="3687850"/>
                  <a:pt x="6241785" y="3665468"/>
                  <a:pt x="6249395" y="3640400"/>
                </a:cubicBezTo>
                <a:cubicBezTo>
                  <a:pt x="6256110" y="3618465"/>
                  <a:pt x="6243128" y="3591158"/>
                  <a:pt x="6239547" y="3566090"/>
                </a:cubicBezTo>
                <a:cubicBezTo>
                  <a:pt x="6238204" y="3558927"/>
                  <a:pt x="6235518" y="3550870"/>
                  <a:pt x="6237309" y="3544155"/>
                </a:cubicBezTo>
                <a:cubicBezTo>
                  <a:pt x="6254767" y="3488646"/>
                  <a:pt x="6248500" y="3433585"/>
                  <a:pt x="6238651" y="3377629"/>
                </a:cubicBezTo>
                <a:cubicBezTo>
                  <a:pt x="6238204" y="3374495"/>
                  <a:pt x="6239547" y="3368676"/>
                  <a:pt x="6241785" y="3367781"/>
                </a:cubicBezTo>
                <a:cubicBezTo>
                  <a:pt x="6269092" y="3354799"/>
                  <a:pt x="6257453" y="3333759"/>
                  <a:pt x="6253424" y="3314510"/>
                </a:cubicBezTo>
                <a:cubicBezTo>
                  <a:pt x="6245366" y="3274669"/>
                  <a:pt x="6237756" y="3234828"/>
                  <a:pt x="6231042" y="3194988"/>
                </a:cubicBezTo>
                <a:cubicBezTo>
                  <a:pt x="6230146" y="3189168"/>
                  <a:pt x="6236861" y="3182453"/>
                  <a:pt x="6239099" y="3176186"/>
                </a:cubicBezTo>
                <a:cubicBezTo>
                  <a:pt x="6247604" y="3155147"/>
                  <a:pt x="6259243" y="3135898"/>
                  <a:pt x="6235518" y="3113515"/>
                </a:cubicBezTo>
                <a:cubicBezTo>
                  <a:pt x="6227460" y="3105905"/>
                  <a:pt x="6234175" y="3082627"/>
                  <a:pt x="6234175" y="3070541"/>
                </a:cubicBezTo>
                <a:cubicBezTo>
                  <a:pt x="6226565" y="3033386"/>
                  <a:pt x="6217164" y="2999365"/>
                  <a:pt x="6213136" y="2964000"/>
                </a:cubicBezTo>
                <a:cubicBezTo>
                  <a:pt x="6210450" y="2938932"/>
                  <a:pt x="6219850" y="2915206"/>
                  <a:pt x="6196125" y="2891033"/>
                </a:cubicBezTo>
                <a:cubicBezTo>
                  <a:pt x="6181800" y="2876708"/>
                  <a:pt x="6183591" y="2845373"/>
                  <a:pt x="6179114" y="2821647"/>
                </a:cubicBezTo>
                <a:cubicBezTo>
                  <a:pt x="6175085" y="2799712"/>
                  <a:pt x="6184933" y="2774197"/>
                  <a:pt x="6160760" y="2757633"/>
                </a:cubicBezTo>
                <a:cubicBezTo>
                  <a:pt x="6158074" y="2755843"/>
                  <a:pt x="6161656" y="2744204"/>
                  <a:pt x="6163894" y="2737489"/>
                </a:cubicBezTo>
                <a:cubicBezTo>
                  <a:pt x="6175533" y="2700334"/>
                  <a:pt x="6175533" y="2700334"/>
                  <a:pt x="6145092" y="2676161"/>
                </a:cubicBezTo>
                <a:cubicBezTo>
                  <a:pt x="6148226" y="2674818"/>
                  <a:pt x="6151807" y="2673475"/>
                  <a:pt x="6154941" y="2672132"/>
                </a:cubicBezTo>
                <a:cubicBezTo>
                  <a:pt x="6146883" y="2651093"/>
                  <a:pt x="6138826" y="2630053"/>
                  <a:pt x="6131215" y="2608566"/>
                </a:cubicBezTo>
                <a:cubicBezTo>
                  <a:pt x="6128977" y="2601851"/>
                  <a:pt x="6125844" y="2594241"/>
                  <a:pt x="6127634" y="2587974"/>
                </a:cubicBezTo>
                <a:cubicBezTo>
                  <a:pt x="6139273" y="2547238"/>
                  <a:pt x="6120472" y="2514560"/>
                  <a:pt x="6102566" y="2480538"/>
                </a:cubicBezTo>
                <a:cubicBezTo>
                  <a:pt x="6095403" y="2466661"/>
                  <a:pt x="6087346" y="2450098"/>
                  <a:pt x="6088689" y="2435773"/>
                </a:cubicBezTo>
                <a:cubicBezTo>
                  <a:pt x="6090927" y="2408466"/>
                  <a:pt x="6094508" y="2384293"/>
                  <a:pt x="6058249" y="2378921"/>
                </a:cubicBezTo>
                <a:cubicBezTo>
                  <a:pt x="6056458" y="2378474"/>
                  <a:pt x="6053772" y="2375788"/>
                  <a:pt x="6053772" y="2373550"/>
                </a:cubicBezTo>
                <a:cubicBezTo>
                  <a:pt x="6048848" y="2340423"/>
                  <a:pt x="6044819" y="2307745"/>
                  <a:pt x="6041238" y="2284020"/>
                </a:cubicBezTo>
                <a:cubicBezTo>
                  <a:pt x="6016169" y="2246417"/>
                  <a:pt x="5998711" y="2212843"/>
                  <a:pt x="5974090" y="2185089"/>
                </a:cubicBezTo>
                <a:cubicBezTo>
                  <a:pt x="5948126" y="2156439"/>
                  <a:pt x="5954394" y="2107645"/>
                  <a:pt x="5912762" y="2090635"/>
                </a:cubicBezTo>
                <a:cubicBezTo>
                  <a:pt x="5918134" y="2036917"/>
                  <a:pt x="5855463" y="2014087"/>
                  <a:pt x="5853225" y="1963054"/>
                </a:cubicBezTo>
                <a:cubicBezTo>
                  <a:pt x="5852777" y="1955444"/>
                  <a:pt x="5842033" y="1948282"/>
                  <a:pt x="5837557" y="1940224"/>
                </a:cubicBezTo>
                <a:cubicBezTo>
                  <a:pt x="5820546" y="1910232"/>
                  <a:pt x="5803983" y="1879791"/>
                  <a:pt x="5787868" y="1849351"/>
                </a:cubicBezTo>
                <a:cubicBezTo>
                  <a:pt x="5787420" y="1848456"/>
                  <a:pt x="5788315" y="1846665"/>
                  <a:pt x="5787868" y="1845770"/>
                </a:cubicBezTo>
                <a:cubicBezTo>
                  <a:pt x="5763247" y="1811301"/>
                  <a:pt x="5739521" y="1775937"/>
                  <a:pt x="5713558" y="1742363"/>
                </a:cubicBezTo>
                <a:cubicBezTo>
                  <a:pt x="5699233" y="1724009"/>
                  <a:pt x="5681327" y="1708789"/>
                  <a:pt x="5665659" y="1691331"/>
                </a:cubicBezTo>
                <a:cubicBezTo>
                  <a:pt x="5642382" y="1664919"/>
                  <a:pt x="5617761" y="1639403"/>
                  <a:pt x="5598512" y="1610754"/>
                </a:cubicBezTo>
                <a:cubicBezTo>
                  <a:pt x="5581501" y="1586133"/>
                  <a:pt x="5556432" y="1569570"/>
                  <a:pt x="5539422" y="1548978"/>
                </a:cubicBezTo>
                <a:cubicBezTo>
                  <a:pt x="5505848" y="1507347"/>
                  <a:pt x="5486599" y="1453629"/>
                  <a:pt x="5459293" y="1400358"/>
                </a:cubicBezTo>
                <a:cubicBezTo>
                  <a:pt x="5410499" y="1405282"/>
                  <a:pt x="5382745" y="1369470"/>
                  <a:pt x="5359019" y="1323810"/>
                </a:cubicBezTo>
                <a:cubicBezTo>
                  <a:pt x="5346037" y="1298742"/>
                  <a:pt x="5328579" y="1279045"/>
                  <a:pt x="5293662" y="1277702"/>
                </a:cubicBezTo>
                <a:cubicBezTo>
                  <a:pt x="5276651" y="1276807"/>
                  <a:pt x="5260983" y="1255320"/>
                  <a:pt x="5244421" y="1243233"/>
                </a:cubicBezTo>
                <a:cubicBezTo>
                  <a:pt x="5179064" y="1193991"/>
                  <a:pt x="5113259" y="1144750"/>
                  <a:pt x="5049245" y="1093718"/>
                </a:cubicBezTo>
                <a:cubicBezTo>
                  <a:pt x="5041635" y="1087451"/>
                  <a:pt x="5043426" y="1069545"/>
                  <a:pt x="5039397" y="1051191"/>
                </a:cubicBezTo>
                <a:cubicBezTo>
                  <a:pt x="4955239" y="1035076"/>
                  <a:pt x="4881824" y="977776"/>
                  <a:pt x="4802142" y="933459"/>
                </a:cubicBezTo>
                <a:cubicBezTo>
                  <a:pt x="4747529" y="903019"/>
                  <a:pt x="4690678" y="876607"/>
                  <a:pt x="4635169" y="847510"/>
                </a:cubicBezTo>
                <a:cubicBezTo>
                  <a:pt x="4594880" y="826471"/>
                  <a:pt x="4555935" y="802745"/>
                  <a:pt x="4515198" y="783049"/>
                </a:cubicBezTo>
                <a:cubicBezTo>
                  <a:pt x="4484758" y="768276"/>
                  <a:pt x="4452975" y="757085"/>
                  <a:pt x="4420744" y="746789"/>
                </a:cubicBezTo>
                <a:cubicBezTo>
                  <a:pt x="4372846" y="731121"/>
                  <a:pt x="4324052" y="717244"/>
                  <a:pt x="4275706" y="703367"/>
                </a:cubicBezTo>
                <a:cubicBezTo>
                  <a:pt x="4268096" y="701129"/>
                  <a:pt x="4259143" y="702024"/>
                  <a:pt x="4250637" y="702024"/>
                </a:cubicBezTo>
                <a:cubicBezTo>
                  <a:pt x="4242132" y="702024"/>
                  <a:pt x="4230493" y="706053"/>
                  <a:pt x="4226017" y="702024"/>
                </a:cubicBezTo>
                <a:cubicBezTo>
                  <a:pt x="4196024" y="675165"/>
                  <a:pt x="4158421" y="672479"/>
                  <a:pt x="4121714" y="667107"/>
                </a:cubicBezTo>
                <a:cubicBezTo>
                  <a:pt x="4098884" y="663526"/>
                  <a:pt x="4076054" y="662183"/>
                  <a:pt x="4053224" y="660392"/>
                </a:cubicBezTo>
                <a:cubicBezTo>
                  <a:pt x="4042480" y="659497"/>
                  <a:pt x="4031289" y="661735"/>
                  <a:pt x="4020993" y="658602"/>
                </a:cubicBezTo>
                <a:cubicBezTo>
                  <a:pt x="3934149" y="634429"/>
                  <a:pt x="3845514" y="643829"/>
                  <a:pt x="3757775" y="639353"/>
                </a:cubicBezTo>
                <a:cubicBezTo>
                  <a:pt x="3706742" y="636667"/>
                  <a:pt x="3657501" y="651439"/>
                  <a:pt x="3604678" y="640248"/>
                </a:cubicBezTo>
                <a:cubicBezTo>
                  <a:pt x="3573790" y="633981"/>
                  <a:pt x="3529473" y="644725"/>
                  <a:pt x="3494556" y="671136"/>
                </a:cubicBezTo>
                <a:cubicBezTo>
                  <a:pt x="3464116" y="693966"/>
                  <a:pt x="3419799" y="715006"/>
                  <a:pt x="3384434" y="710977"/>
                </a:cubicBezTo>
                <a:cubicBezTo>
                  <a:pt x="3340117" y="706053"/>
                  <a:pt x="3314153" y="714558"/>
                  <a:pt x="3290428" y="748132"/>
                </a:cubicBezTo>
                <a:cubicBezTo>
                  <a:pt x="3287294" y="752608"/>
                  <a:pt x="3276998" y="753056"/>
                  <a:pt x="3270284" y="753056"/>
                </a:cubicBezTo>
                <a:cubicBezTo>
                  <a:pt x="3231786" y="751713"/>
                  <a:pt x="3192840" y="745446"/>
                  <a:pt x="3154342" y="748580"/>
                </a:cubicBezTo>
                <a:cubicBezTo>
                  <a:pt x="3110025" y="752161"/>
                  <a:pt x="3066155" y="762904"/>
                  <a:pt x="3029000" y="769619"/>
                </a:cubicBezTo>
                <a:cubicBezTo>
                  <a:pt x="3016914" y="805431"/>
                  <a:pt x="3006170" y="832738"/>
                  <a:pt x="2999455" y="860492"/>
                </a:cubicBezTo>
                <a:cubicBezTo>
                  <a:pt x="2994979" y="879293"/>
                  <a:pt x="2999008" y="899885"/>
                  <a:pt x="2995874" y="919134"/>
                </a:cubicBezTo>
                <a:cubicBezTo>
                  <a:pt x="2994531" y="928535"/>
                  <a:pt x="2985130" y="944203"/>
                  <a:pt x="2979311" y="944203"/>
                </a:cubicBezTo>
                <a:cubicBezTo>
                  <a:pt x="2950214" y="944203"/>
                  <a:pt x="2933203" y="956289"/>
                  <a:pt x="2918878" y="982253"/>
                </a:cubicBezTo>
                <a:cubicBezTo>
                  <a:pt x="2902763" y="1011798"/>
                  <a:pt x="2874561" y="1022094"/>
                  <a:pt x="2840092" y="1016722"/>
                </a:cubicBezTo>
                <a:cubicBezTo>
                  <a:pt x="2823976" y="1014484"/>
                  <a:pt x="2805175" y="1014931"/>
                  <a:pt x="2790850" y="1021646"/>
                </a:cubicBezTo>
                <a:cubicBezTo>
                  <a:pt x="2716093" y="1056563"/>
                  <a:pt x="2648497" y="1048057"/>
                  <a:pt x="2577321" y="1005531"/>
                </a:cubicBezTo>
                <a:cubicBezTo>
                  <a:pt x="2537928" y="982253"/>
                  <a:pt x="2487343" y="978224"/>
                  <a:pt x="2435864" y="963899"/>
                </a:cubicBezTo>
                <a:cubicBezTo>
                  <a:pt x="2431387" y="998368"/>
                  <a:pt x="2428701" y="1023884"/>
                  <a:pt x="2424225" y="1049400"/>
                </a:cubicBezTo>
                <a:cubicBezTo>
                  <a:pt x="2422434" y="1058353"/>
                  <a:pt x="2417958" y="1070888"/>
                  <a:pt x="2411243" y="1073574"/>
                </a:cubicBezTo>
                <a:cubicBezTo>
                  <a:pt x="2326637" y="1111624"/>
                  <a:pt x="2241136" y="1128187"/>
                  <a:pt x="2156530" y="1073126"/>
                </a:cubicBezTo>
                <a:cubicBezTo>
                  <a:pt x="2152949" y="1070888"/>
                  <a:pt x="2146234" y="1067754"/>
                  <a:pt x="2144443" y="1069097"/>
                </a:cubicBezTo>
                <a:cubicBezTo>
                  <a:pt x="2105498" y="1099090"/>
                  <a:pt x="2091173" y="1058353"/>
                  <a:pt x="2068343" y="1043133"/>
                </a:cubicBezTo>
                <a:cubicBezTo>
                  <a:pt x="2045065" y="1027466"/>
                  <a:pt x="2023130" y="1010007"/>
                  <a:pt x="1991795" y="987177"/>
                </a:cubicBezTo>
                <a:cubicBezTo>
                  <a:pt x="1964040" y="988520"/>
                  <a:pt x="1924647" y="996130"/>
                  <a:pt x="1902712" y="1036866"/>
                </a:cubicBezTo>
                <a:cubicBezTo>
                  <a:pt x="1892864" y="1054772"/>
                  <a:pt x="1887940" y="1075364"/>
                  <a:pt x="1877644" y="1093270"/>
                </a:cubicBezTo>
                <a:cubicBezTo>
                  <a:pt x="1863767" y="1117891"/>
                  <a:pt x="1846308" y="1140721"/>
                  <a:pt x="1831088" y="1164446"/>
                </a:cubicBezTo>
                <a:cubicBezTo>
                  <a:pt x="1793486" y="1223089"/>
                  <a:pt x="1779161" y="1231146"/>
                  <a:pt x="1708880" y="1228461"/>
                </a:cubicBezTo>
                <a:cubicBezTo>
                  <a:pt x="1712909" y="1258005"/>
                  <a:pt x="1698584" y="1259348"/>
                  <a:pt x="1673963" y="1253529"/>
                </a:cubicBezTo>
                <a:cubicBezTo>
                  <a:pt x="1635465" y="1244576"/>
                  <a:pt x="1595624" y="1238756"/>
                  <a:pt x="1556679" y="1233385"/>
                </a:cubicBezTo>
                <a:cubicBezTo>
                  <a:pt x="1549516" y="1232489"/>
                  <a:pt x="1539220" y="1236071"/>
                  <a:pt x="1533401" y="1240995"/>
                </a:cubicBezTo>
                <a:cubicBezTo>
                  <a:pt x="1509228" y="1261587"/>
                  <a:pt x="1486398" y="1283521"/>
                  <a:pt x="1462672" y="1304561"/>
                </a:cubicBezTo>
                <a:cubicBezTo>
                  <a:pt x="1434470" y="1329629"/>
                  <a:pt x="1350312" y="1323362"/>
                  <a:pt x="1323901" y="1292027"/>
                </a:cubicBezTo>
                <a:cubicBezTo>
                  <a:pt x="1311367" y="1276807"/>
                  <a:pt x="1274212" y="1272330"/>
                  <a:pt x="1295251" y="1238756"/>
                </a:cubicBezTo>
                <a:cubicBezTo>
                  <a:pt x="1306442" y="1220850"/>
                  <a:pt x="1315395" y="1198916"/>
                  <a:pt x="1331063" y="1185934"/>
                </a:cubicBezTo>
                <a:cubicBezTo>
                  <a:pt x="1361056" y="1161761"/>
                  <a:pt x="1395972" y="1143407"/>
                  <a:pt x="1428203" y="1121472"/>
                </a:cubicBezTo>
                <a:cubicBezTo>
                  <a:pt x="1437604" y="1115205"/>
                  <a:pt x="1443871" y="1104461"/>
                  <a:pt x="1455958" y="1090584"/>
                </a:cubicBezTo>
                <a:cubicBezTo>
                  <a:pt x="1424622" y="1095061"/>
                  <a:pt x="1403583" y="1098194"/>
                  <a:pt x="1378514" y="1101776"/>
                </a:cubicBezTo>
                <a:cubicBezTo>
                  <a:pt x="1380305" y="1089689"/>
                  <a:pt x="1381648" y="1080288"/>
                  <a:pt x="1382991" y="1067306"/>
                </a:cubicBezTo>
                <a:cubicBezTo>
                  <a:pt x="1370009" y="1069545"/>
                  <a:pt x="1360608" y="1072678"/>
                  <a:pt x="1351207" y="1072231"/>
                </a:cubicBezTo>
                <a:cubicBezTo>
                  <a:pt x="1326139" y="1071335"/>
                  <a:pt x="1302414" y="1074917"/>
                  <a:pt x="1283612" y="1045372"/>
                </a:cubicBezTo>
                <a:cubicBezTo>
                  <a:pt x="1261677" y="1011350"/>
                  <a:pt x="1227656" y="984939"/>
                  <a:pt x="1196321" y="952260"/>
                </a:cubicBezTo>
                <a:cubicBezTo>
                  <a:pt x="1202140" y="945098"/>
                  <a:pt x="1210645" y="936593"/>
                  <a:pt x="1216912" y="927192"/>
                </a:cubicBezTo>
                <a:cubicBezTo>
                  <a:pt x="1221837" y="919582"/>
                  <a:pt x="1228999" y="907048"/>
                  <a:pt x="1225865" y="902124"/>
                </a:cubicBezTo>
                <a:cubicBezTo>
                  <a:pt x="1210198" y="873474"/>
                  <a:pt x="1224522" y="853777"/>
                  <a:pt x="1237504" y="828709"/>
                </a:cubicBezTo>
                <a:cubicBezTo>
                  <a:pt x="1254963" y="794687"/>
                  <a:pt x="1276898" y="778124"/>
                  <a:pt x="1313605" y="774991"/>
                </a:cubicBezTo>
                <a:cubicBezTo>
                  <a:pt x="1328825" y="773648"/>
                  <a:pt x="1343597" y="765590"/>
                  <a:pt x="1363742" y="758875"/>
                </a:cubicBezTo>
                <a:cubicBezTo>
                  <a:pt x="1357027" y="749475"/>
                  <a:pt x="1351655" y="741417"/>
                  <a:pt x="1345836" y="732464"/>
                </a:cubicBezTo>
                <a:cubicBezTo>
                  <a:pt x="1346731" y="732016"/>
                  <a:pt x="1349865" y="731569"/>
                  <a:pt x="1352550" y="730226"/>
                </a:cubicBezTo>
                <a:cubicBezTo>
                  <a:pt x="1387467" y="708739"/>
                  <a:pt x="1421936" y="685908"/>
                  <a:pt x="1457301" y="665317"/>
                </a:cubicBezTo>
                <a:cubicBezTo>
                  <a:pt x="1476997" y="654125"/>
                  <a:pt x="1498037" y="639353"/>
                  <a:pt x="1519524" y="638010"/>
                </a:cubicBezTo>
                <a:cubicBezTo>
                  <a:pt x="1563394" y="635772"/>
                  <a:pt x="1603234" y="625923"/>
                  <a:pt x="1638599" y="599512"/>
                </a:cubicBezTo>
                <a:cubicBezTo>
                  <a:pt x="1641285" y="597274"/>
                  <a:pt x="1646656" y="598169"/>
                  <a:pt x="1648895" y="595931"/>
                </a:cubicBezTo>
                <a:cubicBezTo>
                  <a:pt x="1689631" y="548032"/>
                  <a:pt x="1716490" y="533260"/>
                  <a:pt x="1775132" y="507744"/>
                </a:cubicBezTo>
                <a:cubicBezTo>
                  <a:pt x="1800648" y="496552"/>
                  <a:pt x="1818107" y="468351"/>
                  <a:pt x="1842727" y="454026"/>
                </a:cubicBezTo>
                <a:cubicBezTo>
                  <a:pt x="1879435" y="432986"/>
                  <a:pt x="1912113" y="408813"/>
                  <a:pt x="1939420" y="375687"/>
                </a:cubicBezTo>
                <a:cubicBezTo>
                  <a:pt x="1952402" y="360019"/>
                  <a:pt x="1975232" y="350171"/>
                  <a:pt x="1995824" y="343456"/>
                </a:cubicBezTo>
                <a:cubicBezTo>
                  <a:pt x="2045065" y="326893"/>
                  <a:pt x="2096097" y="316597"/>
                  <a:pt x="2144443" y="297348"/>
                </a:cubicBezTo>
                <a:cubicBezTo>
                  <a:pt x="2178465" y="283919"/>
                  <a:pt x="2207562" y="258850"/>
                  <a:pt x="2240241" y="241840"/>
                </a:cubicBezTo>
                <a:cubicBezTo>
                  <a:pt x="2259042" y="231991"/>
                  <a:pt x="2281872" y="219905"/>
                  <a:pt x="2301121" y="223038"/>
                </a:cubicBezTo>
                <a:cubicBezTo>
                  <a:pt x="2344543" y="230201"/>
                  <a:pt x="2366926" y="195284"/>
                  <a:pt x="2398261" y="180512"/>
                </a:cubicBezTo>
                <a:cubicBezTo>
                  <a:pt x="2440788" y="160367"/>
                  <a:pt x="2482867" y="150071"/>
                  <a:pt x="2524051" y="167082"/>
                </a:cubicBezTo>
                <a:cubicBezTo>
                  <a:pt x="2521365" y="155443"/>
                  <a:pt x="2519574" y="146490"/>
                  <a:pt x="2517336" y="136642"/>
                </a:cubicBezTo>
                <a:cubicBezTo>
                  <a:pt x="2520917" y="135746"/>
                  <a:pt x="2524499" y="133956"/>
                  <a:pt x="2527632" y="133956"/>
                </a:cubicBezTo>
                <a:cubicBezTo>
                  <a:pt x="2548224" y="135746"/>
                  <a:pt x="2568816" y="141566"/>
                  <a:pt x="2588960" y="139328"/>
                </a:cubicBezTo>
                <a:cubicBezTo>
                  <a:pt x="2620743" y="135746"/>
                  <a:pt x="2651631" y="125451"/>
                  <a:pt x="2683414" y="120974"/>
                </a:cubicBezTo>
                <a:cubicBezTo>
                  <a:pt x="2692815" y="119631"/>
                  <a:pt x="2703559" y="130375"/>
                  <a:pt x="2716093" y="136642"/>
                </a:cubicBezTo>
                <a:cubicBezTo>
                  <a:pt x="2716093" y="135299"/>
                  <a:pt x="2715645" y="125003"/>
                  <a:pt x="2719674" y="116945"/>
                </a:cubicBezTo>
                <a:cubicBezTo>
                  <a:pt x="2723703" y="108887"/>
                  <a:pt x="2732656" y="103068"/>
                  <a:pt x="2739371" y="96353"/>
                </a:cubicBezTo>
                <a:cubicBezTo>
                  <a:pt x="2758619" y="115602"/>
                  <a:pt x="2766230" y="91429"/>
                  <a:pt x="2777868" y="85162"/>
                </a:cubicBezTo>
                <a:cubicBezTo>
                  <a:pt x="2798908" y="73075"/>
                  <a:pt x="2819052" y="58751"/>
                  <a:pt x="2844121" y="42635"/>
                </a:cubicBezTo>
                <a:cubicBezTo>
                  <a:pt x="2844121" y="42188"/>
                  <a:pt x="2840539" y="32339"/>
                  <a:pt x="2836958" y="22043"/>
                </a:cubicBezTo>
                <a:cubicBezTo>
                  <a:pt x="2870532" y="15329"/>
                  <a:pt x="2901868" y="2794"/>
                  <a:pt x="2930069" y="32787"/>
                </a:cubicBezTo>
                <a:cubicBezTo>
                  <a:pt x="2933651" y="36816"/>
                  <a:pt x="2952899" y="29653"/>
                  <a:pt x="2962300" y="23834"/>
                </a:cubicBezTo>
                <a:cubicBezTo>
                  <a:pt x="2986473" y="8166"/>
                  <a:pt x="3007961" y="-16455"/>
                  <a:pt x="3037505" y="15776"/>
                </a:cubicBezTo>
                <a:cubicBezTo>
                  <a:pt x="3041534" y="20253"/>
                  <a:pt x="3053173" y="17119"/>
                  <a:pt x="3060783" y="18462"/>
                </a:cubicBezTo>
                <a:cubicBezTo>
                  <a:pt x="3071527" y="20253"/>
                  <a:pt x="3082270" y="23834"/>
                  <a:pt x="3093462" y="25625"/>
                </a:cubicBezTo>
                <a:cubicBezTo>
                  <a:pt x="3103310" y="26968"/>
                  <a:pt x="3114054" y="29653"/>
                  <a:pt x="3122559" y="26968"/>
                </a:cubicBezTo>
                <a:cubicBezTo>
                  <a:pt x="3180306" y="8614"/>
                  <a:pt x="3236710" y="4137"/>
                  <a:pt x="3290875" y="37263"/>
                </a:cubicBezTo>
                <a:cubicBezTo>
                  <a:pt x="3304753" y="45769"/>
                  <a:pt x="3318630" y="54274"/>
                  <a:pt x="3331164" y="62332"/>
                </a:cubicBezTo>
                <a:cubicBezTo>
                  <a:pt x="3367871" y="58303"/>
                  <a:pt x="3405921" y="53827"/>
                  <a:pt x="3437257" y="50245"/>
                </a:cubicBezTo>
                <a:cubicBezTo>
                  <a:pt x="3448896" y="70390"/>
                  <a:pt x="3456954" y="88743"/>
                  <a:pt x="3469488" y="103068"/>
                </a:cubicBezTo>
                <a:cubicBezTo>
                  <a:pt x="3472174" y="106202"/>
                  <a:pt x="3490080" y="95010"/>
                  <a:pt x="3501719" y="91877"/>
                </a:cubicBezTo>
                <a:cubicBezTo>
                  <a:pt x="3509776" y="89639"/>
                  <a:pt x="3518729" y="86953"/>
                  <a:pt x="3526339" y="88743"/>
                </a:cubicBezTo>
                <a:cubicBezTo>
                  <a:pt x="3580505" y="100830"/>
                  <a:pt x="3633775" y="117840"/>
                  <a:pt x="3688389" y="125898"/>
                </a:cubicBezTo>
                <a:cubicBezTo>
                  <a:pt x="3721067" y="130822"/>
                  <a:pt x="3755536" y="121869"/>
                  <a:pt x="3789110" y="119183"/>
                </a:cubicBezTo>
                <a:cubicBezTo>
                  <a:pt x="3798511" y="118288"/>
                  <a:pt x="3811045" y="113364"/>
                  <a:pt x="3816864" y="117393"/>
                </a:cubicBezTo>
                <a:cubicBezTo>
                  <a:pt x="3862525" y="147833"/>
                  <a:pt x="3914004" y="133061"/>
                  <a:pt x="3962798" y="136642"/>
                </a:cubicBezTo>
                <a:cubicBezTo>
                  <a:pt x="3965037" y="136642"/>
                  <a:pt x="3969513" y="134404"/>
                  <a:pt x="3969513" y="134851"/>
                </a:cubicBezTo>
                <a:cubicBezTo>
                  <a:pt x="3993686" y="175587"/>
                  <a:pt x="4027260" y="138432"/>
                  <a:pt x="4059938" y="142461"/>
                </a:cubicBezTo>
                <a:cubicBezTo>
                  <a:pt x="4053224" y="154548"/>
                  <a:pt x="4048747" y="163053"/>
                  <a:pt x="4044271" y="172006"/>
                </a:cubicBezTo>
                <a:cubicBezTo>
                  <a:pt x="4080978" y="172901"/>
                  <a:pt x="4086350" y="181854"/>
                  <a:pt x="4070234" y="214533"/>
                </a:cubicBezTo>
                <a:cubicBezTo>
                  <a:pt x="4085902" y="216771"/>
                  <a:pt x="4103360" y="215428"/>
                  <a:pt x="4116790" y="221695"/>
                </a:cubicBezTo>
                <a:cubicBezTo>
                  <a:pt x="4140963" y="233334"/>
                  <a:pt x="4140515" y="264670"/>
                  <a:pt x="4119028" y="280785"/>
                </a:cubicBezTo>
                <a:cubicBezTo>
                  <a:pt x="4105598" y="290633"/>
                  <a:pt x="4093064" y="302272"/>
                  <a:pt x="4083216" y="315254"/>
                </a:cubicBezTo>
                <a:cubicBezTo>
                  <a:pt x="4080083" y="319283"/>
                  <a:pt x="4084559" y="331817"/>
                  <a:pt x="4088588" y="338532"/>
                </a:cubicBezTo>
                <a:cubicBezTo>
                  <a:pt x="4094407" y="347485"/>
                  <a:pt x="4102913" y="354647"/>
                  <a:pt x="4114551" y="367629"/>
                </a:cubicBezTo>
                <a:cubicBezTo>
                  <a:pt x="4131115" y="370315"/>
                  <a:pt x="4156183" y="351962"/>
                  <a:pt x="4179013" y="383745"/>
                </a:cubicBezTo>
                <a:cubicBezTo>
                  <a:pt x="4189309" y="398069"/>
                  <a:pt x="4231836" y="389116"/>
                  <a:pt x="4260038" y="391355"/>
                </a:cubicBezTo>
                <a:cubicBezTo>
                  <a:pt x="4284211" y="393593"/>
                  <a:pt x="4303012" y="402994"/>
                  <a:pt x="4322261" y="421347"/>
                </a:cubicBezTo>
                <a:cubicBezTo>
                  <a:pt x="4343749" y="441492"/>
                  <a:pt x="4375532" y="451787"/>
                  <a:pt x="4404181" y="462531"/>
                </a:cubicBezTo>
                <a:cubicBezTo>
                  <a:pt x="4456556" y="481780"/>
                  <a:pt x="4509827" y="498791"/>
                  <a:pt x="4563097" y="514906"/>
                </a:cubicBezTo>
                <a:cubicBezTo>
                  <a:pt x="4591747" y="523412"/>
                  <a:pt x="4621739" y="527888"/>
                  <a:pt x="4658446" y="535498"/>
                </a:cubicBezTo>
                <a:cubicBezTo>
                  <a:pt x="4655761" y="543556"/>
                  <a:pt x="4655313" y="561014"/>
                  <a:pt x="4646808" y="566834"/>
                </a:cubicBezTo>
                <a:cubicBezTo>
                  <a:pt x="4635169" y="574891"/>
                  <a:pt x="4615025" y="579815"/>
                  <a:pt x="4602490" y="575339"/>
                </a:cubicBezTo>
                <a:cubicBezTo>
                  <a:pt x="4535791" y="551613"/>
                  <a:pt x="4470433" y="524754"/>
                  <a:pt x="4405077" y="498343"/>
                </a:cubicBezTo>
                <a:cubicBezTo>
                  <a:pt x="4369265" y="483571"/>
                  <a:pt x="4335691" y="463426"/>
                  <a:pt x="4298984" y="452683"/>
                </a:cubicBezTo>
                <a:cubicBezTo>
                  <a:pt x="4266305" y="442834"/>
                  <a:pt x="4227807" y="449997"/>
                  <a:pt x="4197367" y="436567"/>
                </a:cubicBezTo>
                <a:cubicBezTo>
                  <a:pt x="4149021" y="415528"/>
                  <a:pt x="4101122" y="418214"/>
                  <a:pt x="4051880" y="418661"/>
                </a:cubicBezTo>
                <a:cubicBezTo>
                  <a:pt x="4046509" y="418661"/>
                  <a:pt x="4041137" y="422243"/>
                  <a:pt x="4026812" y="427167"/>
                </a:cubicBezTo>
                <a:cubicBezTo>
                  <a:pt x="4046509" y="440596"/>
                  <a:pt x="4059491" y="456264"/>
                  <a:pt x="4074711" y="458950"/>
                </a:cubicBezTo>
                <a:cubicBezTo>
                  <a:pt x="4106046" y="464769"/>
                  <a:pt x="4133353" y="479542"/>
                  <a:pt x="4168717" y="479989"/>
                </a:cubicBezTo>
                <a:cubicBezTo>
                  <a:pt x="4214378" y="479989"/>
                  <a:pt x="4269439" y="462531"/>
                  <a:pt x="4308384" y="515801"/>
                </a:cubicBezTo>
                <a:cubicBezTo>
                  <a:pt x="4323604" y="536393"/>
                  <a:pt x="4351806" y="562357"/>
                  <a:pt x="4391200" y="551166"/>
                </a:cubicBezTo>
                <a:cubicBezTo>
                  <a:pt x="4405524" y="547137"/>
                  <a:pt x="4425221" y="555195"/>
                  <a:pt x="4440441" y="562357"/>
                </a:cubicBezTo>
                <a:cubicBezTo>
                  <a:pt x="4485654" y="582501"/>
                  <a:pt x="4533552" y="595931"/>
                  <a:pt x="4573393" y="629505"/>
                </a:cubicBezTo>
                <a:cubicBezTo>
                  <a:pt x="4593537" y="646515"/>
                  <a:pt x="4625768" y="648754"/>
                  <a:pt x="4651732" y="659049"/>
                </a:cubicBezTo>
                <a:cubicBezTo>
                  <a:pt x="4682620" y="671136"/>
                  <a:pt x="4712165" y="690833"/>
                  <a:pt x="4743948" y="695757"/>
                </a:cubicBezTo>
                <a:cubicBezTo>
                  <a:pt x="4815124" y="706948"/>
                  <a:pt x="4854070" y="776334"/>
                  <a:pt x="4920322" y="789316"/>
                </a:cubicBezTo>
                <a:cubicBezTo>
                  <a:pt x="4962401" y="797821"/>
                  <a:pt x="5004928" y="829157"/>
                  <a:pt x="5052826" y="794240"/>
                </a:cubicBezTo>
                <a:cubicBezTo>
                  <a:pt x="5067151" y="783496"/>
                  <a:pt x="5098039" y="791554"/>
                  <a:pt x="5119974" y="796478"/>
                </a:cubicBezTo>
                <a:cubicBezTo>
                  <a:pt x="5129822" y="798716"/>
                  <a:pt x="5140118" y="814384"/>
                  <a:pt x="5143252" y="826023"/>
                </a:cubicBezTo>
                <a:cubicBezTo>
                  <a:pt x="5145042" y="832290"/>
                  <a:pt x="5133403" y="843929"/>
                  <a:pt x="5126241" y="851091"/>
                </a:cubicBezTo>
                <a:cubicBezTo>
                  <a:pt x="5118631" y="858254"/>
                  <a:pt x="5108782" y="862730"/>
                  <a:pt x="5098487" y="869893"/>
                </a:cubicBezTo>
                <a:cubicBezTo>
                  <a:pt x="5145490" y="895856"/>
                  <a:pt x="5148176" y="895409"/>
                  <a:pt x="5197865" y="845720"/>
                </a:cubicBezTo>
                <a:cubicBezTo>
                  <a:pt x="5224276" y="867207"/>
                  <a:pt x="5259641" y="868997"/>
                  <a:pt x="5284262" y="904362"/>
                </a:cubicBezTo>
                <a:cubicBezTo>
                  <a:pt x="5307987" y="938383"/>
                  <a:pt x="5321416" y="963899"/>
                  <a:pt x="5298586" y="1007321"/>
                </a:cubicBezTo>
                <a:cubicBezTo>
                  <a:pt x="5323654" y="1005531"/>
                  <a:pt x="5342904" y="1000607"/>
                  <a:pt x="5360362" y="1003740"/>
                </a:cubicBezTo>
                <a:cubicBezTo>
                  <a:pt x="5412737" y="1013588"/>
                  <a:pt x="5443625" y="1060144"/>
                  <a:pt x="5488390" y="1083870"/>
                </a:cubicBezTo>
                <a:cubicBezTo>
                  <a:pt x="5496000" y="1087898"/>
                  <a:pt x="5501819" y="1095061"/>
                  <a:pt x="5509877" y="1098194"/>
                </a:cubicBezTo>
                <a:cubicBezTo>
                  <a:pt x="5531364" y="1107595"/>
                  <a:pt x="5562252" y="1111624"/>
                  <a:pt x="5528678" y="1143855"/>
                </a:cubicBezTo>
                <a:cubicBezTo>
                  <a:pt x="5527783" y="1144750"/>
                  <a:pt x="5540317" y="1166237"/>
                  <a:pt x="5548375" y="1168028"/>
                </a:cubicBezTo>
                <a:cubicBezTo>
                  <a:pt x="5567176" y="1171609"/>
                  <a:pt x="5587320" y="1169371"/>
                  <a:pt x="5611494" y="1169371"/>
                </a:cubicBezTo>
                <a:cubicBezTo>
                  <a:pt x="5610151" y="1194887"/>
                  <a:pt x="5609255" y="1216822"/>
                  <a:pt x="5608360" y="1241442"/>
                </a:cubicBezTo>
                <a:cubicBezTo>
                  <a:pt x="5615075" y="1241890"/>
                  <a:pt x="5623132" y="1242785"/>
                  <a:pt x="5629400" y="1243233"/>
                </a:cubicBezTo>
                <a:cubicBezTo>
                  <a:pt x="5627609" y="1256662"/>
                  <a:pt x="5625371" y="1272330"/>
                  <a:pt x="5623132" y="1287103"/>
                </a:cubicBezTo>
                <a:cubicBezTo>
                  <a:pt x="5627161" y="1287998"/>
                  <a:pt x="5630295" y="1289789"/>
                  <a:pt x="5632085" y="1289341"/>
                </a:cubicBezTo>
                <a:cubicBezTo>
                  <a:pt x="5649544" y="1282179"/>
                  <a:pt x="5673270" y="1264273"/>
                  <a:pt x="5683118" y="1270092"/>
                </a:cubicBezTo>
                <a:cubicBezTo>
                  <a:pt x="5708634" y="1284417"/>
                  <a:pt x="5729226" y="1308590"/>
                  <a:pt x="5748027" y="1331868"/>
                </a:cubicBezTo>
                <a:cubicBezTo>
                  <a:pt x="5751608" y="1336344"/>
                  <a:pt x="5738179" y="1355145"/>
                  <a:pt x="5730121" y="1372604"/>
                </a:cubicBezTo>
                <a:cubicBezTo>
                  <a:pt x="5745789" y="1374395"/>
                  <a:pt x="5764590" y="1376185"/>
                  <a:pt x="5783391" y="1378423"/>
                </a:cubicBezTo>
                <a:cubicBezTo>
                  <a:pt x="5783391" y="1381557"/>
                  <a:pt x="5783839" y="1384690"/>
                  <a:pt x="5783839" y="1387824"/>
                </a:cubicBezTo>
                <a:cubicBezTo>
                  <a:pt x="5774438" y="1390957"/>
                  <a:pt x="5765485" y="1394539"/>
                  <a:pt x="5752503" y="1399015"/>
                </a:cubicBezTo>
                <a:cubicBezTo>
                  <a:pt x="5761456" y="1405282"/>
                  <a:pt x="5767724" y="1412445"/>
                  <a:pt x="5774438" y="1413340"/>
                </a:cubicBezTo>
                <a:cubicBezTo>
                  <a:pt x="5810250" y="1418712"/>
                  <a:pt x="5838452" y="1437513"/>
                  <a:pt x="5861283" y="1463477"/>
                </a:cubicBezTo>
                <a:cubicBezTo>
                  <a:pt x="5872026" y="1475563"/>
                  <a:pt x="5872474" y="1497051"/>
                  <a:pt x="5884113" y="1507794"/>
                </a:cubicBezTo>
                <a:cubicBezTo>
                  <a:pt x="5912314" y="1533758"/>
                  <a:pt x="5939173" y="1558826"/>
                  <a:pt x="5939621" y="1601353"/>
                </a:cubicBezTo>
                <a:cubicBezTo>
                  <a:pt x="5939621" y="1606277"/>
                  <a:pt x="5950813" y="1609858"/>
                  <a:pt x="5954841" y="1615678"/>
                </a:cubicBezTo>
                <a:cubicBezTo>
                  <a:pt x="5973643" y="1640299"/>
                  <a:pt x="5991996" y="1665815"/>
                  <a:pt x="6010797" y="1690883"/>
                </a:cubicBezTo>
                <a:cubicBezTo>
                  <a:pt x="6020646" y="1704313"/>
                  <a:pt x="6030942" y="1717294"/>
                  <a:pt x="6041685" y="1730724"/>
                </a:cubicBezTo>
                <a:cubicBezTo>
                  <a:pt x="6044819" y="1734305"/>
                  <a:pt x="6049743" y="1736991"/>
                  <a:pt x="6052429" y="1741020"/>
                </a:cubicBezTo>
                <a:cubicBezTo>
                  <a:pt x="6069440" y="1771908"/>
                  <a:pt x="6089136" y="1801453"/>
                  <a:pt x="6101223" y="1834131"/>
                </a:cubicBezTo>
                <a:cubicBezTo>
                  <a:pt x="6106147" y="1848008"/>
                  <a:pt x="6093613" y="1867705"/>
                  <a:pt x="6089136" y="1884268"/>
                </a:cubicBezTo>
                <a:cubicBezTo>
                  <a:pt x="6151360" y="1904860"/>
                  <a:pt x="6181800" y="1954101"/>
                  <a:pt x="6192544" y="2020354"/>
                </a:cubicBezTo>
                <a:cubicBezTo>
                  <a:pt x="6175980" y="2036917"/>
                  <a:pt x="6144645" y="2046317"/>
                  <a:pt x="6158522" y="2082577"/>
                </a:cubicBezTo>
                <a:cubicBezTo>
                  <a:pt x="6160313" y="2087053"/>
                  <a:pt x="6135692" y="2101826"/>
                  <a:pt x="6130768" y="2105855"/>
                </a:cubicBezTo>
                <a:cubicBezTo>
                  <a:pt x="6153598" y="2123313"/>
                  <a:pt x="6181800" y="2135400"/>
                  <a:pt x="6193886" y="2156887"/>
                </a:cubicBezTo>
                <a:cubicBezTo>
                  <a:pt x="6201944" y="2171212"/>
                  <a:pt x="6186724" y="2198966"/>
                  <a:pt x="6180904" y="2224034"/>
                </a:cubicBezTo>
                <a:cubicBezTo>
                  <a:pt x="6214031" y="2232092"/>
                  <a:pt x="6206421" y="2266114"/>
                  <a:pt x="6210002" y="2294763"/>
                </a:cubicBezTo>
                <a:cubicBezTo>
                  <a:pt x="6211345" y="2304164"/>
                  <a:pt x="6213136" y="2313117"/>
                  <a:pt x="6214478" y="2322517"/>
                </a:cubicBezTo>
                <a:cubicBezTo>
                  <a:pt x="6218955" y="2356539"/>
                  <a:pt x="6244471" y="2368625"/>
                  <a:pt x="6272225" y="2375340"/>
                </a:cubicBezTo>
                <a:cubicBezTo>
                  <a:pt x="6262377" y="2406676"/>
                  <a:pt x="6253424" y="2434430"/>
                  <a:pt x="6246262" y="2456365"/>
                </a:cubicBezTo>
                <a:cubicBezTo>
                  <a:pt x="6267749" y="2479195"/>
                  <a:pt x="6289684" y="2493520"/>
                  <a:pt x="6299532" y="2514112"/>
                </a:cubicBezTo>
                <a:cubicBezTo>
                  <a:pt x="6313857" y="2544552"/>
                  <a:pt x="6317886" y="2579469"/>
                  <a:pt x="6330420" y="2610804"/>
                </a:cubicBezTo>
                <a:cubicBezTo>
                  <a:pt x="6338478" y="2630501"/>
                  <a:pt x="6354145" y="2647064"/>
                  <a:pt x="6366232" y="2664970"/>
                </a:cubicBezTo>
                <a:cubicBezTo>
                  <a:pt x="6335792" y="2687352"/>
                  <a:pt x="6335792" y="2691829"/>
                  <a:pt x="6372051" y="2719135"/>
                </a:cubicBezTo>
                <a:cubicBezTo>
                  <a:pt x="6353698" y="2744652"/>
                  <a:pt x="6353250" y="2767482"/>
                  <a:pt x="6375185" y="2795684"/>
                </a:cubicBezTo>
                <a:cubicBezTo>
                  <a:pt x="6389957" y="2814485"/>
                  <a:pt x="6395329" y="2845373"/>
                  <a:pt x="6394881" y="2870441"/>
                </a:cubicBezTo>
                <a:cubicBezTo>
                  <a:pt x="6393986" y="2904015"/>
                  <a:pt x="6412340" y="2912520"/>
                  <a:pt x="6446361" y="2916549"/>
                </a:cubicBezTo>
                <a:cubicBezTo>
                  <a:pt x="6432484" y="2926845"/>
                  <a:pt x="6424874" y="2933112"/>
                  <a:pt x="6414578" y="2940722"/>
                </a:cubicBezTo>
                <a:cubicBezTo>
                  <a:pt x="6420397" y="2948780"/>
                  <a:pt x="6426217" y="2957285"/>
                  <a:pt x="6432484" y="2965791"/>
                </a:cubicBezTo>
                <a:cubicBezTo>
                  <a:pt x="6429798" y="2965343"/>
                  <a:pt x="6426664" y="2964895"/>
                  <a:pt x="6423979" y="2964895"/>
                </a:cubicBezTo>
                <a:cubicBezTo>
                  <a:pt x="6420845" y="2986383"/>
                  <a:pt x="6412340" y="3009213"/>
                  <a:pt x="6416369" y="3029357"/>
                </a:cubicBezTo>
                <a:cubicBezTo>
                  <a:pt x="6418607" y="3041891"/>
                  <a:pt x="6439646" y="3050396"/>
                  <a:pt x="6458000" y="3065169"/>
                </a:cubicBezTo>
                <a:cubicBezTo>
                  <a:pt x="6449047" y="3072331"/>
                  <a:pt x="6436961" y="3081732"/>
                  <a:pt x="6428008" y="3088895"/>
                </a:cubicBezTo>
                <a:cubicBezTo>
                  <a:pt x="6426664" y="3103667"/>
                  <a:pt x="6427112" y="3119335"/>
                  <a:pt x="6423979" y="3135002"/>
                </a:cubicBezTo>
                <a:cubicBezTo>
                  <a:pt x="6414578" y="3182901"/>
                  <a:pt x="6432037" y="3207969"/>
                  <a:pt x="6473668" y="3201255"/>
                </a:cubicBezTo>
                <a:cubicBezTo>
                  <a:pt x="6483964" y="3199464"/>
                  <a:pt x="6492917" y="3187825"/>
                  <a:pt x="6504556" y="3179320"/>
                </a:cubicBezTo>
                <a:cubicBezTo>
                  <a:pt x="6508137" y="3186930"/>
                  <a:pt x="6513061" y="3198569"/>
                  <a:pt x="6522014" y="3217818"/>
                </a:cubicBezTo>
                <a:cubicBezTo>
                  <a:pt x="6492469" y="3221847"/>
                  <a:pt x="6467400" y="3224980"/>
                  <a:pt x="6436065" y="3229009"/>
                </a:cubicBezTo>
                <a:cubicBezTo>
                  <a:pt x="6440094" y="3248706"/>
                  <a:pt x="6438751" y="3283175"/>
                  <a:pt x="6450838" y="3288994"/>
                </a:cubicBezTo>
                <a:cubicBezTo>
                  <a:pt x="6467400" y="3297052"/>
                  <a:pt x="6494259" y="3283175"/>
                  <a:pt x="6517538" y="3278251"/>
                </a:cubicBezTo>
                <a:cubicBezTo>
                  <a:pt x="6513509" y="3321673"/>
                  <a:pt x="6509032" y="3361513"/>
                  <a:pt x="6506794" y="3401354"/>
                </a:cubicBezTo>
                <a:cubicBezTo>
                  <a:pt x="6505899" y="3413888"/>
                  <a:pt x="6509480" y="3427318"/>
                  <a:pt x="6513956" y="3438957"/>
                </a:cubicBezTo>
                <a:cubicBezTo>
                  <a:pt x="6530071" y="3481484"/>
                  <a:pt x="6519776" y="3502971"/>
                  <a:pt x="6476802" y="3513714"/>
                </a:cubicBezTo>
                <a:cubicBezTo>
                  <a:pt x="6443675" y="3521772"/>
                  <a:pt x="6428455" y="3547736"/>
                  <a:pt x="6437408" y="3581310"/>
                </a:cubicBezTo>
                <a:cubicBezTo>
                  <a:pt x="6442780" y="3601454"/>
                  <a:pt x="6455762" y="3600111"/>
                  <a:pt x="6471877" y="3595635"/>
                </a:cubicBezTo>
                <a:cubicBezTo>
                  <a:pt x="6482173" y="3592949"/>
                  <a:pt x="6495155" y="3591158"/>
                  <a:pt x="6504556" y="3594739"/>
                </a:cubicBezTo>
                <a:cubicBezTo>
                  <a:pt x="6509480" y="3596977"/>
                  <a:pt x="6513956" y="3616674"/>
                  <a:pt x="6510375" y="3619808"/>
                </a:cubicBezTo>
                <a:cubicBezTo>
                  <a:pt x="6501422" y="3627865"/>
                  <a:pt x="6488440" y="3632789"/>
                  <a:pt x="6476353" y="3635923"/>
                </a:cubicBezTo>
                <a:cubicBezTo>
                  <a:pt x="6467400" y="3638161"/>
                  <a:pt x="6457105" y="3635475"/>
                  <a:pt x="6444123" y="3634580"/>
                </a:cubicBezTo>
                <a:cubicBezTo>
                  <a:pt x="6458000" y="3669497"/>
                  <a:pt x="6401149" y="3702623"/>
                  <a:pt x="6448152" y="3740673"/>
                </a:cubicBezTo>
                <a:cubicBezTo>
                  <a:pt x="6450838" y="3732615"/>
                  <a:pt x="6451285" y="3723662"/>
                  <a:pt x="6455762" y="3719633"/>
                </a:cubicBezTo>
                <a:cubicBezTo>
                  <a:pt x="6460238" y="3715605"/>
                  <a:pt x="6470087" y="3713367"/>
                  <a:pt x="6475011" y="3715605"/>
                </a:cubicBezTo>
                <a:cubicBezTo>
                  <a:pt x="6482173" y="3718738"/>
                  <a:pt x="6489783" y="3725901"/>
                  <a:pt x="6492469" y="3733063"/>
                </a:cubicBezTo>
                <a:cubicBezTo>
                  <a:pt x="6493812" y="3736644"/>
                  <a:pt x="6487545" y="3746940"/>
                  <a:pt x="6482173" y="3749626"/>
                </a:cubicBezTo>
                <a:cubicBezTo>
                  <a:pt x="6469191" y="3755893"/>
                  <a:pt x="6453971" y="3757236"/>
                  <a:pt x="6441437" y="3763951"/>
                </a:cubicBezTo>
                <a:cubicBezTo>
                  <a:pt x="6404282" y="3783648"/>
                  <a:pt x="6406968" y="3821250"/>
                  <a:pt x="6408311" y="3854376"/>
                </a:cubicBezTo>
                <a:cubicBezTo>
                  <a:pt x="6408758" y="3865120"/>
                  <a:pt x="6430693" y="3876311"/>
                  <a:pt x="6444123" y="3885712"/>
                </a:cubicBezTo>
                <a:cubicBezTo>
                  <a:pt x="6458000" y="3895112"/>
                  <a:pt x="6489783" y="3892427"/>
                  <a:pt x="6478144" y="3917495"/>
                </a:cubicBezTo>
                <a:cubicBezTo>
                  <a:pt x="6470982" y="3933163"/>
                  <a:pt x="6443675" y="3939877"/>
                  <a:pt x="6425322" y="3950621"/>
                </a:cubicBezTo>
                <a:cubicBezTo>
                  <a:pt x="6420397" y="3946592"/>
                  <a:pt x="6415026" y="3943011"/>
                  <a:pt x="6410102" y="3938982"/>
                </a:cubicBezTo>
                <a:cubicBezTo>
                  <a:pt x="6399358" y="3979271"/>
                  <a:pt x="6387719" y="4019111"/>
                  <a:pt x="6379214" y="4059848"/>
                </a:cubicBezTo>
                <a:cubicBezTo>
                  <a:pt x="6377870" y="4066115"/>
                  <a:pt x="6391300" y="4079992"/>
                  <a:pt x="6399805" y="4082230"/>
                </a:cubicBezTo>
                <a:cubicBezTo>
                  <a:pt x="6423531" y="4088497"/>
                  <a:pt x="6426664" y="4098346"/>
                  <a:pt x="6415921" y="4119385"/>
                </a:cubicBezTo>
                <a:cubicBezTo>
                  <a:pt x="6408758" y="4133262"/>
                  <a:pt x="6407416" y="4149378"/>
                  <a:pt x="6402491" y="4164150"/>
                </a:cubicBezTo>
                <a:cubicBezTo>
                  <a:pt x="6399805" y="4173103"/>
                  <a:pt x="6395329" y="4182056"/>
                  <a:pt x="6387272" y="4188323"/>
                </a:cubicBezTo>
                <a:cubicBezTo>
                  <a:pt x="6387272" y="4165941"/>
                  <a:pt x="6387272" y="4143558"/>
                  <a:pt x="6387272" y="4120280"/>
                </a:cubicBezTo>
                <a:cubicBezTo>
                  <a:pt x="6348326" y="4145796"/>
                  <a:pt x="6335344" y="4237565"/>
                  <a:pt x="6363098" y="4255023"/>
                </a:cubicBezTo>
                <a:cubicBezTo>
                  <a:pt x="6353250" y="4262633"/>
                  <a:pt x="6342058" y="4271139"/>
                  <a:pt x="6327734" y="4282778"/>
                </a:cubicBezTo>
                <a:cubicBezTo>
                  <a:pt x="6344297" y="4292178"/>
                  <a:pt x="6354593" y="4298445"/>
                  <a:pt x="6368022" y="4306055"/>
                </a:cubicBezTo>
                <a:cubicBezTo>
                  <a:pt x="6356831" y="4312770"/>
                  <a:pt x="6346983" y="4318590"/>
                  <a:pt x="6341611" y="4322171"/>
                </a:cubicBezTo>
                <a:cubicBezTo>
                  <a:pt x="6351011" y="4336943"/>
                  <a:pt x="6369366" y="4352611"/>
                  <a:pt x="6368917" y="4367383"/>
                </a:cubicBezTo>
                <a:cubicBezTo>
                  <a:pt x="6368470" y="4382156"/>
                  <a:pt x="6351907" y="4400957"/>
                  <a:pt x="6337582" y="4409463"/>
                </a:cubicBezTo>
                <a:cubicBezTo>
                  <a:pt x="6324152" y="4417520"/>
                  <a:pt x="6304008" y="4415282"/>
                  <a:pt x="6278940" y="4418416"/>
                </a:cubicBezTo>
                <a:cubicBezTo>
                  <a:pt x="6299532" y="4431397"/>
                  <a:pt x="6313409" y="4439455"/>
                  <a:pt x="6336687" y="4454228"/>
                </a:cubicBezTo>
                <a:cubicBezTo>
                  <a:pt x="6316990" y="4471238"/>
                  <a:pt x="6303113" y="4486458"/>
                  <a:pt x="6286550" y="4496754"/>
                </a:cubicBezTo>
                <a:cubicBezTo>
                  <a:pt x="6264615" y="4510184"/>
                  <a:pt x="6265063" y="4526747"/>
                  <a:pt x="6275359" y="4545548"/>
                </a:cubicBezTo>
                <a:cubicBezTo>
                  <a:pt x="6278940" y="4552711"/>
                  <a:pt x="6286998" y="4557187"/>
                  <a:pt x="6292369" y="4562559"/>
                </a:cubicBezTo>
                <a:cubicBezTo>
                  <a:pt x="6278045" y="4580465"/>
                  <a:pt x="6264168" y="4597028"/>
                  <a:pt x="6253424" y="4610010"/>
                </a:cubicBezTo>
                <a:cubicBezTo>
                  <a:pt x="6238204" y="4608667"/>
                  <a:pt x="6222984" y="4606876"/>
                  <a:pt x="6207763" y="4606876"/>
                </a:cubicBezTo>
                <a:cubicBezTo>
                  <a:pt x="6205973" y="4606876"/>
                  <a:pt x="6201944" y="4624334"/>
                  <a:pt x="6203287" y="4624782"/>
                </a:cubicBezTo>
                <a:cubicBezTo>
                  <a:pt x="6213136" y="4628811"/>
                  <a:pt x="6223431" y="4631497"/>
                  <a:pt x="6239547" y="4635974"/>
                </a:cubicBezTo>
                <a:cubicBezTo>
                  <a:pt x="6246262" y="4639555"/>
                  <a:pt x="6210450" y="4670443"/>
                  <a:pt x="6243575" y="4661937"/>
                </a:cubicBezTo>
                <a:cubicBezTo>
                  <a:pt x="6238651" y="4688349"/>
                  <a:pt x="6235518" y="4714312"/>
                  <a:pt x="6227908" y="4738485"/>
                </a:cubicBezTo>
                <a:cubicBezTo>
                  <a:pt x="6222984" y="4753705"/>
                  <a:pt x="6211345" y="4767135"/>
                  <a:pt x="6197468" y="4790413"/>
                </a:cubicBezTo>
                <a:cubicBezTo>
                  <a:pt x="6198810" y="4818615"/>
                  <a:pt x="6186277" y="4852188"/>
                  <a:pt x="6154493" y="4879495"/>
                </a:cubicBezTo>
                <a:cubicBezTo>
                  <a:pt x="6139721" y="4892477"/>
                  <a:pt x="6130768" y="4911279"/>
                  <a:pt x="6119577" y="4927841"/>
                </a:cubicBezTo>
                <a:cubicBezTo>
                  <a:pt x="6094956" y="4963653"/>
                  <a:pt x="6070783" y="4999913"/>
                  <a:pt x="6045267" y="5035277"/>
                </a:cubicBezTo>
                <a:cubicBezTo>
                  <a:pt x="6040790" y="5041545"/>
                  <a:pt x="6030942" y="5047364"/>
                  <a:pt x="6023332" y="5047364"/>
                </a:cubicBezTo>
                <a:cubicBezTo>
                  <a:pt x="5990653" y="5047364"/>
                  <a:pt x="5987520" y="5059898"/>
                  <a:pt x="6001397" y="5086310"/>
                </a:cubicBezTo>
                <a:cubicBezTo>
                  <a:pt x="6004978" y="5093024"/>
                  <a:pt x="5999159" y="5109140"/>
                  <a:pt x="5992444" y="5114959"/>
                </a:cubicBezTo>
                <a:cubicBezTo>
                  <a:pt x="5987072" y="5119436"/>
                  <a:pt x="5973643" y="5114064"/>
                  <a:pt x="5964242" y="5113616"/>
                </a:cubicBezTo>
                <a:cubicBezTo>
                  <a:pt x="5951708" y="5113616"/>
                  <a:pt x="5939621" y="5114511"/>
                  <a:pt x="5917686" y="5115854"/>
                </a:cubicBezTo>
                <a:cubicBezTo>
                  <a:pt x="5962451" y="5155248"/>
                  <a:pt x="5962004" y="5163305"/>
                  <a:pt x="5923954" y="5193746"/>
                </a:cubicBezTo>
                <a:cubicBezTo>
                  <a:pt x="5917686" y="5198670"/>
                  <a:pt x="5915448" y="5208070"/>
                  <a:pt x="5910972" y="5214785"/>
                </a:cubicBezTo>
                <a:cubicBezTo>
                  <a:pt x="5887694" y="5250149"/>
                  <a:pt x="5866207" y="5285961"/>
                  <a:pt x="5840690" y="5319535"/>
                </a:cubicBezTo>
                <a:cubicBezTo>
                  <a:pt x="5833080" y="5329383"/>
                  <a:pt x="5814727" y="5330279"/>
                  <a:pt x="5805774" y="5333412"/>
                </a:cubicBezTo>
                <a:cubicBezTo>
                  <a:pt x="5799954" y="5354452"/>
                  <a:pt x="5794583" y="5371463"/>
                  <a:pt x="5789659" y="5388473"/>
                </a:cubicBezTo>
                <a:cubicBezTo>
                  <a:pt x="5783391" y="5388026"/>
                  <a:pt x="5777572" y="5387130"/>
                  <a:pt x="5771305" y="5386683"/>
                </a:cubicBezTo>
                <a:cubicBezTo>
                  <a:pt x="5769962" y="5370120"/>
                  <a:pt x="5768619" y="5353109"/>
                  <a:pt x="5767276" y="5338784"/>
                </a:cubicBezTo>
                <a:cubicBezTo>
                  <a:pt x="5753847" y="5345947"/>
                  <a:pt x="5717139" y="5347737"/>
                  <a:pt x="5752951" y="5387578"/>
                </a:cubicBezTo>
                <a:cubicBezTo>
                  <a:pt x="5759218" y="5394741"/>
                  <a:pt x="5745341" y="5420257"/>
                  <a:pt x="5741760" y="5433686"/>
                </a:cubicBezTo>
                <a:cubicBezTo>
                  <a:pt x="5719377" y="5427419"/>
                  <a:pt x="5702367" y="5422495"/>
                  <a:pt x="5685356" y="5418018"/>
                </a:cubicBezTo>
                <a:cubicBezTo>
                  <a:pt x="5716691" y="5461888"/>
                  <a:pt x="5715348" y="5465917"/>
                  <a:pt x="5672374" y="5480689"/>
                </a:cubicBezTo>
                <a:cubicBezTo>
                  <a:pt x="5661183" y="5507996"/>
                  <a:pt x="5651335" y="5530826"/>
                  <a:pt x="5642829" y="5550970"/>
                </a:cubicBezTo>
                <a:cubicBezTo>
                  <a:pt x="5619552" y="5536198"/>
                  <a:pt x="5604331" y="5526349"/>
                  <a:pt x="5592693" y="5518740"/>
                </a:cubicBezTo>
                <a:cubicBezTo>
                  <a:pt x="5575682" y="5545599"/>
                  <a:pt x="5560461" y="5567981"/>
                  <a:pt x="5547928" y="5591707"/>
                </a:cubicBezTo>
                <a:cubicBezTo>
                  <a:pt x="5542555" y="5601555"/>
                  <a:pt x="5542108" y="5614537"/>
                  <a:pt x="5542108" y="5626176"/>
                </a:cubicBezTo>
                <a:cubicBezTo>
                  <a:pt x="5541660" y="5651691"/>
                  <a:pt x="5524202" y="5666017"/>
                  <a:pt x="5500029" y="5659749"/>
                </a:cubicBezTo>
                <a:cubicBezTo>
                  <a:pt x="5486152" y="5656168"/>
                  <a:pt x="5468246" y="5647215"/>
                  <a:pt x="5458845" y="5652140"/>
                </a:cubicBezTo>
                <a:cubicBezTo>
                  <a:pt x="5438253" y="5663778"/>
                  <a:pt x="5421690" y="5682579"/>
                  <a:pt x="5404680" y="5700038"/>
                </a:cubicBezTo>
                <a:cubicBezTo>
                  <a:pt x="5403336" y="5701381"/>
                  <a:pt x="5410499" y="5715706"/>
                  <a:pt x="5416318" y="5718391"/>
                </a:cubicBezTo>
                <a:cubicBezTo>
                  <a:pt x="5423481" y="5721973"/>
                  <a:pt x="5435119" y="5716601"/>
                  <a:pt x="5441387" y="5720630"/>
                </a:cubicBezTo>
                <a:cubicBezTo>
                  <a:pt x="5448996" y="5725554"/>
                  <a:pt x="5453025" y="5735850"/>
                  <a:pt x="5458845" y="5744355"/>
                </a:cubicBezTo>
                <a:cubicBezTo>
                  <a:pt x="5438253" y="5757337"/>
                  <a:pt x="5419004" y="5772557"/>
                  <a:pt x="5397069" y="5781510"/>
                </a:cubicBezTo>
                <a:cubicBezTo>
                  <a:pt x="5388116" y="5785091"/>
                  <a:pt x="5373792" y="5774348"/>
                  <a:pt x="5354542" y="5767185"/>
                </a:cubicBezTo>
                <a:cubicBezTo>
                  <a:pt x="5349618" y="5773005"/>
                  <a:pt x="5338875" y="5783301"/>
                  <a:pt x="5330369" y="5795835"/>
                </a:cubicBezTo>
                <a:cubicBezTo>
                  <a:pt x="5312016" y="5822694"/>
                  <a:pt x="5295453" y="5850001"/>
                  <a:pt x="5275756" y="5880889"/>
                </a:cubicBezTo>
                <a:cubicBezTo>
                  <a:pt x="5272175" y="5877755"/>
                  <a:pt x="5262774" y="5869250"/>
                  <a:pt x="5250688" y="5858059"/>
                </a:cubicBezTo>
                <a:cubicBezTo>
                  <a:pt x="5225171" y="5873726"/>
                  <a:pt x="5198312" y="5889842"/>
                  <a:pt x="5164739" y="5910433"/>
                </a:cubicBezTo>
                <a:cubicBezTo>
                  <a:pt x="5183540" y="5916253"/>
                  <a:pt x="5193388" y="5919386"/>
                  <a:pt x="5204580" y="5922968"/>
                </a:cubicBezTo>
                <a:cubicBezTo>
                  <a:pt x="5199208" y="5954751"/>
                  <a:pt x="5178616" y="5943112"/>
                  <a:pt x="5162500" y="5939531"/>
                </a:cubicBezTo>
                <a:cubicBezTo>
                  <a:pt x="5129822" y="5932816"/>
                  <a:pt x="5116840" y="5943560"/>
                  <a:pt x="5106097" y="5976238"/>
                </a:cubicBezTo>
                <a:cubicBezTo>
                  <a:pt x="5101173" y="5990563"/>
                  <a:pt x="5084610" y="6001307"/>
                  <a:pt x="5072523" y="6012945"/>
                </a:cubicBezTo>
                <a:cubicBezTo>
                  <a:pt x="5063122" y="6021898"/>
                  <a:pt x="5053274" y="6029508"/>
                  <a:pt x="5036263" y="6043833"/>
                </a:cubicBezTo>
                <a:cubicBezTo>
                  <a:pt x="5038054" y="6075616"/>
                  <a:pt x="5026863" y="6086360"/>
                  <a:pt x="4979412" y="6101580"/>
                </a:cubicBezTo>
                <a:cubicBezTo>
                  <a:pt x="4961953" y="6106952"/>
                  <a:pt x="4948076" y="6124410"/>
                  <a:pt x="4931961" y="6134706"/>
                </a:cubicBezTo>
                <a:cubicBezTo>
                  <a:pt x="4924798" y="6139183"/>
                  <a:pt x="4914503" y="6138287"/>
                  <a:pt x="4906445" y="6141868"/>
                </a:cubicBezTo>
                <a:cubicBezTo>
                  <a:pt x="4892120" y="6148136"/>
                  <a:pt x="4871976" y="6151717"/>
                  <a:pt x="4865261" y="6162908"/>
                </a:cubicBezTo>
                <a:cubicBezTo>
                  <a:pt x="4833926" y="6216626"/>
                  <a:pt x="4778864" y="6238561"/>
                  <a:pt x="4729175" y="6265420"/>
                </a:cubicBezTo>
                <a:cubicBezTo>
                  <a:pt x="4696944" y="6282431"/>
                  <a:pt x="4658446" y="6286907"/>
                  <a:pt x="4622634" y="6297203"/>
                </a:cubicBezTo>
                <a:cubicBezTo>
                  <a:pt x="4619054" y="6298098"/>
                  <a:pt x="4613234" y="6298994"/>
                  <a:pt x="4612786" y="6301232"/>
                </a:cubicBezTo>
                <a:cubicBezTo>
                  <a:pt x="4600252" y="6350474"/>
                  <a:pt x="4557725" y="6320928"/>
                  <a:pt x="4530866" y="6332568"/>
                </a:cubicBezTo>
                <a:cubicBezTo>
                  <a:pt x="4512960" y="6340178"/>
                  <a:pt x="4494159" y="6346445"/>
                  <a:pt x="4478044" y="6356740"/>
                </a:cubicBezTo>
                <a:cubicBezTo>
                  <a:pt x="4433279" y="6385838"/>
                  <a:pt x="4386723" y="6410458"/>
                  <a:pt x="4331662" y="6414040"/>
                </a:cubicBezTo>
                <a:cubicBezTo>
                  <a:pt x="4324947" y="6414487"/>
                  <a:pt x="4317785" y="6419859"/>
                  <a:pt x="4312413" y="6424336"/>
                </a:cubicBezTo>
                <a:cubicBezTo>
                  <a:pt x="4264067" y="6465072"/>
                  <a:pt x="4208558" y="6483873"/>
                  <a:pt x="4144992" y="6476711"/>
                </a:cubicBezTo>
                <a:cubicBezTo>
                  <a:pt x="4140068" y="6476263"/>
                  <a:pt x="4134696" y="6476263"/>
                  <a:pt x="4130219" y="6478502"/>
                </a:cubicBezTo>
                <a:cubicBezTo>
                  <a:pt x="4094855" y="6495960"/>
                  <a:pt x="4059491" y="6514314"/>
                  <a:pt x="4018307" y="6534905"/>
                </a:cubicBezTo>
                <a:cubicBezTo>
                  <a:pt x="4061281" y="6551021"/>
                  <a:pt x="4096645" y="6562212"/>
                  <a:pt x="4135591" y="6542963"/>
                </a:cubicBezTo>
                <a:cubicBezTo>
                  <a:pt x="4143201" y="6538934"/>
                  <a:pt x="4154840" y="6541173"/>
                  <a:pt x="4164241" y="6542515"/>
                </a:cubicBezTo>
                <a:cubicBezTo>
                  <a:pt x="4211244" y="6549678"/>
                  <a:pt x="4252876" y="6528191"/>
                  <a:pt x="4296298" y="6517447"/>
                </a:cubicBezTo>
                <a:cubicBezTo>
                  <a:pt x="4334348" y="6508046"/>
                  <a:pt x="4373294" y="6501332"/>
                  <a:pt x="4411791" y="6493274"/>
                </a:cubicBezTo>
                <a:cubicBezTo>
                  <a:pt x="4413582" y="6497303"/>
                  <a:pt x="4415373" y="6501779"/>
                  <a:pt x="4417163" y="6505808"/>
                </a:cubicBezTo>
                <a:cubicBezTo>
                  <a:pt x="4431936" y="6487455"/>
                  <a:pt x="4444022" y="6466415"/>
                  <a:pt x="4461928" y="6452090"/>
                </a:cubicBezTo>
                <a:cubicBezTo>
                  <a:pt x="4474910" y="6441346"/>
                  <a:pt x="4497292" y="6430603"/>
                  <a:pt x="4512065" y="6434632"/>
                </a:cubicBezTo>
                <a:cubicBezTo>
                  <a:pt x="4546086" y="6443585"/>
                  <a:pt x="4573393" y="6441346"/>
                  <a:pt x="4602043" y="6418964"/>
                </a:cubicBezTo>
                <a:cubicBezTo>
                  <a:pt x="4614129" y="6409563"/>
                  <a:pt x="4634273" y="6410458"/>
                  <a:pt x="4653970" y="6406430"/>
                </a:cubicBezTo>
                <a:cubicBezTo>
                  <a:pt x="4653522" y="6400163"/>
                  <a:pt x="4653075" y="6392552"/>
                  <a:pt x="4653075" y="6391657"/>
                </a:cubicBezTo>
                <a:cubicBezTo>
                  <a:pt x="4673667" y="6378675"/>
                  <a:pt x="4691125" y="6367484"/>
                  <a:pt x="4708584" y="6356740"/>
                </a:cubicBezTo>
                <a:cubicBezTo>
                  <a:pt x="4714403" y="6353160"/>
                  <a:pt x="4722461" y="6345997"/>
                  <a:pt x="4726937" y="6347340"/>
                </a:cubicBezTo>
                <a:cubicBezTo>
                  <a:pt x="4757825" y="6356740"/>
                  <a:pt x="4777969" y="6344207"/>
                  <a:pt x="4802590" y="6325853"/>
                </a:cubicBezTo>
                <a:cubicBezTo>
                  <a:pt x="4823182" y="6310185"/>
                  <a:pt x="4854965" y="6309290"/>
                  <a:pt x="4881376" y="6300784"/>
                </a:cubicBezTo>
                <a:cubicBezTo>
                  <a:pt x="4899730" y="6294517"/>
                  <a:pt x="4917188" y="6286012"/>
                  <a:pt x="4932856" y="6273030"/>
                </a:cubicBezTo>
                <a:cubicBezTo>
                  <a:pt x="4961506" y="6273925"/>
                  <a:pt x="4986574" y="6273030"/>
                  <a:pt x="5005375" y="6240799"/>
                </a:cubicBezTo>
                <a:cubicBezTo>
                  <a:pt x="5012538" y="6228265"/>
                  <a:pt x="5038502" y="6227817"/>
                  <a:pt x="5053274" y="6218417"/>
                </a:cubicBezTo>
                <a:cubicBezTo>
                  <a:pt x="5080133" y="6201406"/>
                  <a:pt x="5105202" y="6180814"/>
                  <a:pt x="5131613" y="6162908"/>
                </a:cubicBezTo>
                <a:cubicBezTo>
                  <a:pt x="5170111" y="6136944"/>
                  <a:pt x="5209952" y="6112771"/>
                  <a:pt x="5248450" y="6086808"/>
                </a:cubicBezTo>
                <a:cubicBezTo>
                  <a:pt x="5276651" y="6067559"/>
                  <a:pt x="5302168" y="6043385"/>
                  <a:pt x="5331712" y="6027270"/>
                </a:cubicBezTo>
                <a:cubicBezTo>
                  <a:pt x="5384087" y="5998620"/>
                  <a:pt x="5425271" y="5962808"/>
                  <a:pt x="5441387" y="5902375"/>
                </a:cubicBezTo>
                <a:cubicBezTo>
                  <a:pt x="5443625" y="5894318"/>
                  <a:pt x="5470931" y="5887603"/>
                  <a:pt x="5486152" y="5888946"/>
                </a:cubicBezTo>
                <a:cubicBezTo>
                  <a:pt x="5514354" y="5891632"/>
                  <a:pt x="5532260" y="5887603"/>
                  <a:pt x="5534946" y="5855820"/>
                </a:cubicBezTo>
                <a:cubicBezTo>
                  <a:pt x="5535393" y="5850001"/>
                  <a:pt x="5542108" y="5843733"/>
                  <a:pt x="5546584" y="5838809"/>
                </a:cubicBezTo>
                <a:cubicBezTo>
                  <a:pt x="5572996" y="5811055"/>
                  <a:pt x="5599407" y="5783301"/>
                  <a:pt x="5628952" y="5752413"/>
                </a:cubicBezTo>
                <a:cubicBezTo>
                  <a:pt x="5654468" y="5762261"/>
                  <a:pt x="5689385" y="5775243"/>
                  <a:pt x="5723854" y="5788225"/>
                </a:cubicBezTo>
                <a:cubicBezTo>
                  <a:pt x="5722959" y="5792701"/>
                  <a:pt x="5722063" y="5797178"/>
                  <a:pt x="5721168" y="5801654"/>
                </a:cubicBezTo>
                <a:cubicBezTo>
                  <a:pt x="5680432" y="5813294"/>
                  <a:pt x="5639696" y="5824932"/>
                  <a:pt x="5598959" y="5836124"/>
                </a:cubicBezTo>
                <a:cubicBezTo>
                  <a:pt x="5599407" y="5838809"/>
                  <a:pt x="5599407" y="5841943"/>
                  <a:pt x="5599855" y="5844629"/>
                </a:cubicBezTo>
                <a:cubicBezTo>
                  <a:pt x="5619552" y="5853134"/>
                  <a:pt x="5639248" y="5862087"/>
                  <a:pt x="5660735" y="5871488"/>
                </a:cubicBezTo>
                <a:cubicBezTo>
                  <a:pt x="5615075" y="5903719"/>
                  <a:pt x="5574338" y="5932368"/>
                  <a:pt x="5530917" y="5962808"/>
                </a:cubicBezTo>
                <a:cubicBezTo>
                  <a:pt x="5498686" y="5920282"/>
                  <a:pt x="5479884" y="5973104"/>
                  <a:pt x="5443625" y="5973104"/>
                </a:cubicBezTo>
                <a:cubicBezTo>
                  <a:pt x="5457949" y="5990563"/>
                  <a:pt x="5467351" y="6002202"/>
                  <a:pt x="5476304" y="6012945"/>
                </a:cubicBezTo>
                <a:cubicBezTo>
                  <a:pt x="5466007" y="6020555"/>
                  <a:pt x="5455264" y="6029956"/>
                  <a:pt x="5443177" y="6036671"/>
                </a:cubicBezTo>
                <a:cubicBezTo>
                  <a:pt x="5422586" y="6047862"/>
                  <a:pt x="5403784" y="6064873"/>
                  <a:pt x="5376925" y="6048757"/>
                </a:cubicBezTo>
                <a:cubicBezTo>
                  <a:pt x="5358124" y="6037566"/>
                  <a:pt x="5329474" y="6062634"/>
                  <a:pt x="5331265" y="6089046"/>
                </a:cubicBezTo>
                <a:cubicBezTo>
                  <a:pt x="5333056" y="6110085"/>
                  <a:pt x="5337980" y="6130230"/>
                  <a:pt x="5305301" y="6126201"/>
                </a:cubicBezTo>
                <a:cubicBezTo>
                  <a:pt x="5302615" y="6125753"/>
                  <a:pt x="5296795" y="6128439"/>
                  <a:pt x="5296348" y="6130230"/>
                </a:cubicBezTo>
                <a:cubicBezTo>
                  <a:pt x="5289186" y="6176338"/>
                  <a:pt x="5261432" y="6178128"/>
                  <a:pt x="5221591" y="6173204"/>
                </a:cubicBezTo>
                <a:cubicBezTo>
                  <a:pt x="5196074" y="6170070"/>
                  <a:pt x="5181750" y="6213045"/>
                  <a:pt x="5197417" y="6238561"/>
                </a:cubicBezTo>
                <a:cubicBezTo>
                  <a:pt x="5177721" y="6239904"/>
                  <a:pt x="5158472" y="6241695"/>
                  <a:pt x="5136985" y="6243038"/>
                </a:cubicBezTo>
                <a:cubicBezTo>
                  <a:pt x="5139223" y="6235875"/>
                  <a:pt x="5142356" y="6226474"/>
                  <a:pt x="5146833" y="6213492"/>
                </a:cubicBezTo>
                <a:cubicBezTo>
                  <a:pt x="5138328" y="6215731"/>
                  <a:pt x="5128479" y="6215731"/>
                  <a:pt x="5124450" y="6220207"/>
                </a:cubicBezTo>
                <a:cubicBezTo>
                  <a:pt x="5102963" y="6246171"/>
                  <a:pt x="5085952" y="6277059"/>
                  <a:pt x="5061332" y="6299441"/>
                </a:cubicBezTo>
                <a:cubicBezTo>
                  <a:pt x="5032682" y="6325853"/>
                  <a:pt x="4997765" y="6345102"/>
                  <a:pt x="4965087" y="6367484"/>
                </a:cubicBezTo>
                <a:cubicBezTo>
                  <a:pt x="4958820" y="6371961"/>
                  <a:pt x="4951657" y="6375990"/>
                  <a:pt x="4945390" y="6380466"/>
                </a:cubicBezTo>
                <a:cubicBezTo>
                  <a:pt x="4946286" y="6383599"/>
                  <a:pt x="4947181" y="6386733"/>
                  <a:pt x="4947628" y="6389419"/>
                </a:cubicBezTo>
                <a:cubicBezTo>
                  <a:pt x="4966430" y="6386733"/>
                  <a:pt x="4985679" y="6384047"/>
                  <a:pt x="5003585" y="6381809"/>
                </a:cubicBezTo>
                <a:cubicBezTo>
                  <a:pt x="4987469" y="6410458"/>
                  <a:pt x="4955239" y="6418069"/>
                  <a:pt x="4928380" y="6401953"/>
                </a:cubicBezTo>
                <a:cubicBezTo>
                  <a:pt x="4918084" y="6395686"/>
                  <a:pt x="4902863" y="6397477"/>
                  <a:pt x="4886748" y="6402401"/>
                </a:cubicBezTo>
                <a:cubicBezTo>
                  <a:pt x="4892120" y="6407325"/>
                  <a:pt x="4901521" y="6411802"/>
                  <a:pt x="4902416" y="6417173"/>
                </a:cubicBezTo>
                <a:cubicBezTo>
                  <a:pt x="4904207" y="6428812"/>
                  <a:pt x="4901073" y="6441346"/>
                  <a:pt x="4900178" y="6453433"/>
                </a:cubicBezTo>
                <a:cubicBezTo>
                  <a:pt x="4868842" y="6450299"/>
                  <a:pt x="4862575" y="6488350"/>
                  <a:pt x="4828554" y="6493722"/>
                </a:cubicBezTo>
                <a:cubicBezTo>
                  <a:pt x="4791846" y="6499541"/>
                  <a:pt x="4761854" y="6540277"/>
                  <a:pt x="4725594" y="6560421"/>
                </a:cubicBezTo>
                <a:cubicBezTo>
                  <a:pt x="4707688" y="6570717"/>
                  <a:pt x="4683067" y="6568479"/>
                  <a:pt x="4662028" y="6572956"/>
                </a:cubicBezTo>
                <a:cubicBezTo>
                  <a:pt x="4640093" y="6577880"/>
                  <a:pt x="4619054" y="6587280"/>
                  <a:pt x="4596671" y="6589071"/>
                </a:cubicBezTo>
                <a:cubicBezTo>
                  <a:pt x="4568916" y="6591757"/>
                  <a:pt x="4541610" y="6589967"/>
                  <a:pt x="4528628" y="6621750"/>
                </a:cubicBezTo>
                <a:cubicBezTo>
                  <a:pt x="4527285" y="6624883"/>
                  <a:pt x="4523256" y="6627569"/>
                  <a:pt x="4520123" y="6628464"/>
                </a:cubicBezTo>
                <a:cubicBezTo>
                  <a:pt x="4478044" y="6637865"/>
                  <a:pt x="4435069" y="6645475"/>
                  <a:pt x="4393438" y="6656666"/>
                </a:cubicBezTo>
                <a:cubicBezTo>
                  <a:pt x="4370608" y="6662933"/>
                  <a:pt x="4344196" y="6658009"/>
                  <a:pt x="4327633" y="6688897"/>
                </a:cubicBezTo>
                <a:cubicBezTo>
                  <a:pt x="4319576" y="6704565"/>
                  <a:pt x="4286002" y="6713518"/>
                  <a:pt x="4264067" y="6713070"/>
                </a:cubicBezTo>
                <a:cubicBezTo>
                  <a:pt x="4227359" y="6712175"/>
                  <a:pt x="4191995" y="6704565"/>
                  <a:pt x="4166031" y="6739929"/>
                </a:cubicBezTo>
                <a:cubicBezTo>
                  <a:pt x="4165136" y="6741272"/>
                  <a:pt x="4161555" y="6742615"/>
                  <a:pt x="4159764" y="6742168"/>
                </a:cubicBezTo>
                <a:cubicBezTo>
                  <a:pt x="4108732" y="6735005"/>
                  <a:pt x="4135591" y="6766340"/>
                  <a:pt x="4141858" y="6796781"/>
                </a:cubicBezTo>
                <a:cubicBezTo>
                  <a:pt x="4123504" y="6783351"/>
                  <a:pt x="4112761" y="6775293"/>
                  <a:pt x="4101570" y="6767236"/>
                </a:cubicBezTo>
                <a:cubicBezTo>
                  <a:pt x="4102913" y="6769922"/>
                  <a:pt x="4104256" y="6773055"/>
                  <a:pt x="4105598" y="6775741"/>
                </a:cubicBezTo>
                <a:cubicBezTo>
                  <a:pt x="4082321" y="6782904"/>
                  <a:pt x="4059491" y="6790961"/>
                  <a:pt x="4036213" y="6797676"/>
                </a:cubicBezTo>
                <a:cubicBezTo>
                  <a:pt x="3979809" y="6814239"/>
                  <a:pt x="3921614" y="6825430"/>
                  <a:pt x="3867449" y="6847813"/>
                </a:cubicBezTo>
                <a:cubicBezTo>
                  <a:pt x="3826265" y="6864823"/>
                  <a:pt x="3805673" y="6866614"/>
                  <a:pt x="3758670" y="6830802"/>
                </a:cubicBezTo>
                <a:cubicBezTo>
                  <a:pt x="3744345" y="6820058"/>
                  <a:pt x="3726439" y="6813792"/>
                  <a:pt x="3702266" y="6801705"/>
                </a:cubicBezTo>
                <a:cubicBezTo>
                  <a:pt x="3672273" y="6747539"/>
                  <a:pt x="3607364" y="6756045"/>
                  <a:pt x="3544245" y="6748882"/>
                </a:cubicBezTo>
                <a:cubicBezTo>
                  <a:pt x="3557227" y="6731871"/>
                  <a:pt x="3567075" y="6718889"/>
                  <a:pt x="3578715" y="6703669"/>
                </a:cubicBezTo>
                <a:cubicBezTo>
                  <a:pt x="3558122" y="6692926"/>
                  <a:pt x="3540216" y="6682630"/>
                  <a:pt x="3521415" y="6675020"/>
                </a:cubicBezTo>
                <a:cubicBezTo>
                  <a:pt x="3499928" y="6666067"/>
                  <a:pt x="3458744" y="6686659"/>
                  <a:pt x="3456506" y="6709041"/>
                </a:cubicBezTo>
                <a:cubicBezTo>
                  <a:pt x="3455611" y="6716204"/>
                  <a:pt x="3471726" y="6728738"/>
                  <a:pt x="3482470" y="6733215"/>
                </a:cubicBezTo>
                <a:cubicBezTo>
                  <a:pt x="3498138" y="6739481"/>
                  <a:pt x="3516044" y="6739929"/>
                  <a:pt x="3532606" y="6746196"/>
                </a:cubicBezTo>
                <a:cubicBezTo>
                  <a:pt x="3480232" y="6764102"/>
                  <a:pt x="3378615" y="6762312"/>
                  <a:pt x="3324002" y="6715309"/>
                </a:cubicBezTo>
                <a:cubicBezTo>
                  <a:pt x="3320868" y="6732319"/>
                  <a:pt x="3317734" y="6748434"/>
                  <a:pt x="3312810" y="6774398"/>
                </a:cubicBezTo>
                <a:cubicBezTo>
                  <a:pt x="3293561" y="6748882"/>
                  <a:pt x="3272969" y="6735453"/>
                  <a:pt x="3315049" y="6717994"/>
                </a:cubicBezTo>
                <a:cubicBezTo>
                  <a:pt x="3289532" y="6712175"/>
                  <a:pt x="3274760" y="6706803"/>
                  <a:pt x="3259092" y="6705460"/>
                </a:cubicBezTo>
                <a:cubicBezTo>
                  <a:pt x="3246558" y="6704565"/>
                  <a:pt x="3234024" y="6708146"/>
                  <a:pt x="3221490" y="6709489"/>
                </a:cubicBezTo>
                <a:cubicBezTo>
                  <a:pt x="3225518" y="6722023"/>
                  <a:pt x="3229547" y="6735005"/>
                  <a:pt x="3235814" y="6754701"/>
                </a:cubicBezTo>
                <a:cubicBezTo>
                  <a:pt x="3215670" y="6754701"/>
                  <a:pt x="3193288" y="6755597"/>
                  <a:pt x="3171353" y="6754701"/>
                </a:cubicBezTo>
                <a:cubicBezTo>
                  <a:pt x="3121664" y="6752016"/>
                  <a:pt x="3072422" y="6747987"/>
                  <a:pt x="3022733" y="6744406"/>
                </a:cubicBezTo>
                <a:cubicBezTo>
                  <a:pt x="2964539" y="6740377"/>
                  <a:pt x="2905896" y="6739929"/>
                  <a:pt x="2848597" y="6730976"/>
                </a:cubicBezTo>
                <a:cubicBezTo>
                  <a:pt x="2807861" y="6724709"/>
                  <a:pt x="2768915" y="6706803"/>
                  <a:pt x="2724598" y="6692478"/>
                </a:cubicBezTo>
                <a:cubicBezTo>
                  <a:pt x="2724598" y="6693374"/>
                  <a:pt x="2725493" y="6685763"/>
                  <a:pt x="2725941" y="6677706"/>
                </a:cubicBezTo>
                <a:cubicBezTo>
                  <a:pt x="2726389" y="6656218"/>
                  <a:pt x="2700425" y="6632045"/>
                  <a:pt x="2685653" y="6643236"/>
                </a:cubicBezTo>
                <a:cubicBezTo>
                  <a:pt x="2646259" y="6672782"/>
                  <a:pt x="2601942" y="6666067"/>
                  <a:pt x="2562101" y="6657562"/>
                </a:cubicBezTo>
                <a:cubicBezTo>
                  <a:pt x="2479286" y="6639208"/>
                  <a:pt x="2394680" y="6624435"/>
                  <a:pt x="2320818" y="6578775"/>
                </a:cubicBezTo>
                <a:cubicBezTo>
                  <a:pt x="2319027" y="6577880"/>
                  <a:pt x="2319027" y="6574746"/>
                  <a:pt x="2315893" y="6567136"/>
                </a:cubicBezTo>
                <a:cubicBezTo>
                  <a:pt x="2327532" y="6562659"/>
                  <a:pt x="2338724" y="6558183"/>
                  <a:pt x="2351258" y="6552811"/>
                </a:cubicBezTo>
                <a:cubicBezTo>
                  <a:pt x="2355287" y="6537591"/>
                  <a:pt x="2359316" y="6521028"/>
                  <a:pt x="2365135" y="6497303"/>
                </a:cubicBezTo>
                <a:cubicBezTo>
                  <a:pt x="2339619" y="6502675"/>
                  <a:pt x="2315446" y="6503570"/>
                  <a:pt x="2296197" y="6512970"/>
                </a:cubicBezTo>
                <a:cubicBezTo>
                  <a:pt x="2266652" y="6527743"/>
                  <a:pt x="2240688" y="6561317"/>
                  <a:pt x="2219201" y="6503570"/>
                </a:cubicBezTo>
                <a:cubicBezTo>
                  <a:pt x="2212934" y="6486559"/>
                  <a:pt x="2193237" y="6474473"/>
                  <a:pt x="2179808" y="6460596"/>
                </a:cubicBezTo>
                <a:cubicBezTo>
                  <a:pt x="2193237" y="6466863"/>
                  <a:pt x="2205772" y="6475368"/>
                  <a:pt x="2219649" y="6478949"/>
                </a:cubicBezTo>
                <a:cubicBezTo>
                  <a:pt x="2239345" y="6483873"/>
                  <a:pt x="2260385" y="6507151"/>
                  <a:pt x="2283663" y="6479397"/>
                </a:cubicBezTo>
                <a:cubicBezTo>
                  <a:pt x="2259937" y="6470891"/>
                  <a:pt x="2240241" y="6461938"/>
                  <a:pt x="2220096" y="6457462"/>
                </a:cubicBezTo>
                <a:cubicBezTo>
                  <a:pt x="2208010" y="6452538"/>
                  <a:pt x="2194133" y="6457014"/>
                  <a:pt x="2180703" y="6458805"/>
                </a:cubicBezTo>
                <a:close/>
                <a:moveTo>
                  <a:pt x="663169" y="4888000"/>
                </a:moveTo>
                <a:cubicBezTo>
                  <a:pt x="655559" y="4872333"/>
                  <a:pt x="647501" y="4857112"/>
                  <a:pt x="638548" y="4838759"/>
                </a:cubicBezTo>
                <a:cubicBezTo>
                  <a:pt x="664512" y="4802947"/>
                  <a:pt x="647501" y="4752810"/>
                  <a:pt x="597812" y="4738485"/>
                </a:cubicBezTo>
                <a:cubicBezTo>
                  <a:pt x="598260" y="4733561"/>
                  <a:pt x="601394" y="4725951"/>
                  <a:pt x="598708" y="4722370"/>
                </a:cubicBezTo>
                <a:cubicBezTo>
                  <a:pt x="591545" y="4711626"/>
                  <a:pt x="583040" y="4701331"/>
                  <a:pt x="573192" y="4692825"/>
                </a:cubicBezTo>
                <a:cubicBezTo>
                  <a:pt x="570953" y="4691034"/>
                  <a:pt x="556629" y="4697302"/>
                  <a:pt x="556629" y="4700435"/>
                </a:cubicBezTo>
                <a:cubicBezTo>
                  <a:pt x="555733" y="4712522"/>
                  <a:pt x="556629" y="4725056"/>
                  <a:pt x="560657" y="4736695"/>
                </a:cubicBezTo>
                <a:cubicBezTo>
                  <a:pt x="567820" y="4758182"/>
                  <a:pt x="587516" y="4781012"/>
                  <a:pt x="583488" y="4798918"/>
                </a:cubicBezTo>
                <a:cubicBezTo>
                  <a:pt x="576773" y="4827568"/>
                  <a:pt x="595574" y="4834730"/>
                  <a:pt x="608108" y="4848608"/>
                </a:cubicBezTo>
                <a:cubicBezTo>
                  <a:pt x="614823" y="4856217"/>
                  <a:pt x="623328" y="4862037"/>
                  <a:pt x="631834" y="4867409"/>
                </a:cubicBezTo>
                <a:cubicBezTo>
                  <a:pt x="642577" y="4874123"/>
                  <a:pt x="653769" y="4879943"/>
                  <a:pt x="664512" y="4886210"/>
                </a:cubicBezTo>
                <a:cubicBezTo>
                  <a:pt x="660036" y="4908592"/>
                  <a:pt x="655559" y="4930527"/>
                  <a:pt x="651083" y="4952910"/>
                </a:cubicBezTo>
                <a:cubicBezTo>
                  <a:pt x="654664" y="4952015"/>
                  <a:pt x="658245" y="4951119"/>
                  <a:pt x="661826" y="4950224"/>
                </a:cubicBezTo>
                <a:cubicBezTo>
                  <a:pt x="670779" y="4963653"/>
                  <a:pt x="682866" y="4976188"/>
                  <a:pt x="688238" y="4991407"/>
                </a:cubicBezTo>
                <a:cubicBezTo>
                  <a:pt x="699429" y="5022743"/>
                  <a:pt x="707039" y="5055422"/>
                  <a:pt x="716440" y="5087652"/>
                </a:cubicBezTo>
                <a:cubicBezTo>
                  <a:pt x="716887" y="5089443"/>
                  <a:pt x="723154" y="5089443"/>
                  <a:pt x="724945" y="5091681"/>
                </a:cubicBezTo>
                <a:cubicBezTo>
                  <a:pt x="744642" y="5112721"/>
                  <a:pt x="765681" y="5132417"/>
                  <a:pt x="783139" y="5155248"/>
                </a:cubicBezTo>
                <a:cubicBezTo>
                  <a:pt x="800150" y="5177630"/>
                  <a:pt x="812684" y="5203594"/>
                  <a:pt x="829247" y="5226424"/>
                </a:cubicBezTo>
                <a:cubicBezTo>
                  <a:pt x="854316" y="5260446"/>
                  <a:pt x="889233" y="5289990"/>
                  <a:pt x="905348" y="5327593"/>
                </a:cubicBezTo>
                <a:cubicBezTo>
                  <a:pt x="921463" y="5365643"/>
                  <a:pt x="936236" y="5400560"/>
                  <a:pt x="970257" y="5424733"/>
                </a:cubicBezTo>
                <a:cubicBezTo>
                  <a:pt x="976972" y="5429657"/>
                  <a:pt x="985030" y="5436372"/>
                  <a:pt x="987268" y="5443534"/>
                </a:cubicBezTo>
                <a:cubicBezTo>
                  <a:pt x="1000250" y="5485613"/>
                  <a:pt x="1019946" y="5521873"/>
                  <a:pt x="1062025" y="5542465"/>
                </a:cubicBezTo>
                <a:cubicBezTo>
                  <a:pt x="1071426" y="5546942"/>
                  <a:pt x="1082617" y="5553208"/>
                  <a:pt x="1087094" y="5561714"/>
                </a:cubicBezTo>
                <a:cubicBezTo>
                  <a:pt x="1098285" y="5582306"/>
                  <a:pt x="1112162" y="5604241"/>
                  <a:pt x="1113058" y="5625728"/>
                </a:cubicBezTo>
                <a:cubicBezTo>
                  <a:pt x="1113058" y="5634681"/>
                  <a:pt x="1082170" y="5644529"/>
                  <a:pt x="1064711" y="5653930"/>
                </a:cubicBezTo>
                <a:cubicBezTo>
                  <a:pt x="1061130" y="5655720"/>
                  <a:pt x="1057101" y="5655720"/>
                  <a:pt x="1052177" y="5657064"/>
                </a:cubicBezTo>
                <a:cubicBezTo>
                  <a:pt x="1079036" y="5698247"/>
                  <a:pt x="1084856" y="5698247"/>
                  <a:pt x="1107686" y="5662435"/>
                </a:cubicBezTo>
                <a:cubicBezTo>
                  <a:pt x="1112162" y="5655720"/>
                  <a:pt x="1124696" y="5653930"/>
                  <a:pt x="1137678" y="5648111"/>
                </a:cubicBezTo>
                <a:cubicBezTo>
                  <a:pt x="1132754" y="5678999"/>
                  <a:pt x="1134545" y="5696456"/>
                  <a:pt x="1167671" y="5687503"/>
                </a:cubicBezTo>
                <a:cubicBezTo>
                  <a:pt x="1180205" y="5683923"/>
                  <a:pt x="1199006" y="5687503"/>
                  <a:pt x="1209302" y="5695114"/>
                </a:cubicBezTo>
                <a:cubicBezTo>
                  <a:pt x="1241981" y="5719287"/>
                  <a:pt x="1273764" y="5744803"/>
                  <a:pt x="1302861" y="5773453"/>
                </a:cubicBezTo>
                <a:cubicBezTo>
                  <a:pt x="1332854" y="5802997"/>
                  <a:pt x="1358818" y="5836124"/>
                  <a:pt x="1386572" y="5867907"/>
                </a:cubicBezTo>
                <a:cubicBezTo>
                  <a:pt x="1389705" y="5871488"/>
                  <a:pt x="1393287" y="5875069"/>
                  <a:pt x="1396868" y="5878203"/>
                </a:cubicBezTo>
                <a:cubicBezTo>
                  <a:pt x="1438947" y="5913567"/>
                  <a:pt x="1481026" y="5948484"/>
                  <a:pt x="1524448" y="5984743"/>
                </a:cubicBezTo>
                <a:cubicBezTo>
                  <a:pt x="1497589" y="6004440"/>
                  <a:pt x="1515943" y="6016526"/>
                  <a:pt x="1531610" y="6029061"/>
                </a:cubicBezTo>
                <a:cubicBezTo>
                  <a:pt x="1548173" y="6042043"/>
                  <a:pt x="1564289" y="6055025"/>
                  <a:pt x="1583985" y="6070244"/>
                </a:cubicBezTo>
                <a:cubicBezTo>
                  <a:pt x="1630989" y="6048310"/>
                  <a:pt x="1635465" y="6049205"/>
                  <a:pt x="1682468" y="6093970"/>
                </a:cubicBezTo>
                <a:cubicBezTo>
                  <a:pt x="1686945" y="6097999"/>
                  <a:pt x="1690526" y="6104714"/>
                  <a:pt x="1695898" y="6106056"/>
                </a:cubicBezTo>
                <a:cubicBezTo>
                  <a:pt x="1746930" y="6120829"/>
                  <a:pt x="1782295" y="6154403"/>
                  <a:pt x="1807811" y="6197825"/>
                </a:cubicBezTo>
                <a:cubicBezTo>
                  <a:pt x="1828402" y="6197377"/>
                  <a:pt x="1856604" y="6175890"/>
                  <a:pt x="1859290" y="6211702"/>
                </a:cubicBezTo>
                <a:cubicBezTo>
                  <a:pt x="1861081" y="6234532"/>
                  <a:pt x="1873615" y="6240351"/>
                  <a:pt x="1887045" y="6241247"/>
                </a:cubicBezTo>
                <a:cubicBezTo>
                  <a:pt x="1920171" y="6242590"/>
                  <a:pt x="1925990" y="6259601"/>
                  <a:pt x="1914351" y="6291384"/>
                </a:cubicBezTo>
                <a:cubicBezTo>
                  <a:pt x="1946582" y="6280192"/>
                  <a:pt x="1972098" y="6271687"/>
                  <a:pt x="1990452" y="6265420"/>
                </a:cubicBezTo>
                <a:cubicBezTo>
                  <a:pt x="2006567" y="6285116"/>
                  <a:pt x="2014625" y="6304366"/>
                  <a:pt x="2028502" y="6309737"/>
                </a:cubicBezTo>
                <a:cubicBezTo>
                  <a:pt x="2066105" y="6324510"/>
                  <a:pt x="2108184" y="6320928"/>
                  <a:pt x="2141310" y="6354950"/>
                </a:cubicBezTo>
                <a:cubicBezTo>
                  <a:pt x="2165483" y="6379571"/>
                  <a:pt x="2204429" y="6389419"/>
                  <a:pt x="2237555" y="6405982"/>
                </a:cubicBezTo>
                <a:cubicBezTo>
                  <a:pt x="2243822" y="6400610"/>
                  <a:pt x="2251880" y="6388076"/>
                  <a:pt x="2257699" y="6388972"/>
                </a:cubicBezTo>
                <a:cubicBezTo>
                  <a:pt x="2291273" y="6394343"/>
                  <a:pt x="2326637" y="6397925"/>
                  <a:pt x="2357525" y="6410906"/>
                </a:cubicBezTo>
                <a:cubicBezTo>
                  <a:pt x="2416167" y="6435527"/>
                  <a:pt x="2469885" y="6472234"/>
                  <a:pt x="2537928" y="6478502"/>
                </a:cubicBezTo>
                <a:cubicBezTo>
                  <a:pt x="2521812" y="6488350"/>
                  <a:pt x="2507935" y="6496855"/>
                  <a:pt x="2489582" y="6508046"/>
                </a:cubicBezTo>
                <a:cubicBezTo>
                  <a:pt x="2515993" y="6512523"/>
                  <a:pt x="2537033" y="6516104"/>
                  <a:pt x="2560311" y="6520133"/>
                </a:cubicBezTo>
                <a:cubicBezTo>
                  <a:pt x="2570606" y="6515656"/>
                  <a:pt x="2584036" y="6510285"/>
                  <a:pt x="2597913" y="6504465"/>
                </a:cubicBezTo>
                <a:cubicBezTo>
                  <a:pt x="2590751" y="6499093"/>
                  <a:pt x="2584931" y="6494617"/>
                  <a:pt x="2575530" y="6487455"/>
                </a:cubicBezTo>
                <a:cubicBezTo>
                  <a:pt x="2605076" y="6478054"/>
                  <a:pt x="2626563" y="6467310"/>
                  <a:pt x="2649393" y="6495960"/>
                </a:cubicBezTo>
                <a:cubicBezTo>
                  <a:pt x="2656555" y="6504913"/>
                  <a:pt x="2695053" y="6504017"/>
                  <a:pt x="2700873" y="6495512"/>
                </a:cubicBezTo>
                <a:cubicBezTo>
                  <a:pt x="2725493" y="6459252"/>
                  <a:pt x="2738475" y="6485216"/>
                  <a:pt x="2755933" y="6504465"/>
                </a:cubicBezTo>
                <a:cubicBezTo>
                  <a:pt x="2740713" y="6509837"/>
                  <a:pt x="2725046" y="6514761"/>
                  <a:pt x="2708483" y="6520581"/>
                </a:cubicBezTo>
                <a:cubicBezTo>
                  <a:pt x="2715645" y="6527743"/>
                  <a:pt x="2721465" y="6533115"/>
                  <a:pt x="2726836" y="6538487"/>
                </a:cubicBezTo>
                <a:cubicBezTo>
                  <a:pt x="2718779" y="6547440"/>
                  <a:pt x="2712064" y="6554155"/>
                  <a:pt x="2704454" y="6562659"/>
                </a:cubicBezTo>
                <a:cubicBezTo>
                  <a:pt x="2743847" y="6607424"/>
                  <a:pt x="2788164" y="6574746"/>
                  <a:pt x="2832482" y="6580118"/>
                </a:cubicBezTo>
                <a:cubicBezTo>
                  <a:pt x="2827110" y="6568479"/>
                  <a:pt x="2825767" y="6562212"/>
                  <a:pt x="2821738" y="6557735"/>
                </a:cubicBezTo>
                <a:cubicBezTo>
                  <a:pt x="2792641" y="6525505"/>
                  <a:pt x="2793984" y="6513866"/>
                  <a:pt x="2835615" y="6508046"/>
                </a:cubicBezTo>
                <a:cubicBezTo>
                  <a:pt x="2855312" y="6504913"/>
                  <a:pt x="2877247" y="6523267"/>
                  <a:pt x="2898734" y="6524609"/>
                </a:cubicBezTo>
                <a:cubicBezTo>
                  <a:pt x="2916192" y="6525952"/>
                  <a:pt x="2943051" y="6521923"/>
                  <a:pt x="2951109" y="6510285"/>
                </a:cubicBezTo>
                <a:cubicBezTo>
                  <a:pt x="2965881" y="6487902"/>
                  <a:pt x="2937232" y="6484321"/>
                  <a:pt x="2924250" y="6478054"/>
                </a:cubicBezTo>
                <a:cubicBezTo>
                  <a:pt x="2912163" y="6472682"/>
                  <a:pt x="2897391" y="6474025"/>
                  <a:pt x="2883514" y="6472682"/>
                </a:cubicBezTo>
                <a:cubicBezTo>
                  <a:pt x="2875456" y="6457014"/>
                  <a:pt x="2862922" y="6438213"/>
                  <a:pt x="2849492" y="6437765"/>
                </a:cubicBezTo>
                <a:cubicBezTo>
                  <a:pt x="2823081" y="6436422"/>
                  <a:pt x="2796222" y="6445375"/>
                  <a:pt x="2768468" y="6450747"/>
                </a:cubicBezTo>
                <a:cubicBezTo>
                  <a:pt x="2773392" y="6465072"/>
                  <a:pt x="2776973" y="6474920"/>
                  <a:pt x="2779211" y="6481635"/>
                </a:cubicBezTo>
                <a:cubicBezTo>
                  <a:pt x="2749219" y="6474025"/>
                  <a:pt x="2719226" y="6469996"/>
                  <a:pt x="2692815" y="6457910"/>
                </a:cubicBezTo>
                <a:cubicBezTo>
                  <a:pt x="2666403" y="6445823"/>
                  <a:pt x="2640440" y="6428812"/>
                  <a:pt x="2619848" y="6408220"/>
                </a:cubicBezTo>
                <a:cubicBezTo>
                  <a:pt x="2603285" y="6391657"/>
                  <a:pt x="2563892" y="6375990"/>
                  <a:pt x="2549119" y="6393896"/>
                </a:cubicBezTo>
                <a:cubicBezTo>
                  <a:pt x="2524946" y="6422545"/>
                  <a:pt x="2502116" y="6398372"/>
                  <a:pt x="2493611" y="6388076"/>
                </a:cubicBezTo>
                <a:cubicBezTo>
                  <a:pt x="2470781" y="6362113"/>
                  <a:pt x="2446160" y="6359874"/>
                  <a:pt x="2412586" y="6365693"/>
                </a:cubicBezTo>
                <a:cubicBezTo>
                  <a:pt x="2422882" y="6325405"/>
                  <a:pt x="2399604" y="6327196"/>
                  <a:pt x="2370507" y="6328986"/>
                </a:cubicBezTo>
                <a:cubicBezTo>
                  <a:pt x="2341410" y="6330777"/>
                  <a:pt x="2308731" y="6335701"/>
                  <a:pt x="2288139" y="6302127"/>
                </a:cubicBezTo>
                <a:cubicBezTo>
                  <a:pt x="2284110" y="6294965"/>
                  <a:pt x="2266652" y="6296308"/>
                  <a:pt x="2255461" y="6292727"/>
                </a:cubicBezTo>
                <a:cubicBezTo>
                  <a:pt x="2238450" y="6287803"/>
                  <a:pt x="2210248" y="6286460"/>
                  <a:pt x="2207115" y="6276611"/>
                </a:cubicBezTo>
                <a:cubicBezTo>
                  <a:pt x="2196819" y="6246619"/>
                  <a:pt x="2179808" y="6246171"/>
                  <a:pt x="2155635" y="6251095"/>
                </a:cubicBezTo>
                <a:cubicBezTo>
                  <a:pt x="2149368" y="6252438"/>
                  <a:pt x="2141310" y="6249304"/>
                  <a:pt x="2135043" y="6246619"/>
                </a:cubicBezTo>
                <a:cubicBezTo>
                  <a:pt x="2087592" y="6224236"/>
                  <a:pt x="2040589" y="6201406"/>
                  <a:pt x="1993138" y="6178576"/>
                </a:cubicBezTo>
                <a:cubicBezTo>
                  <a:pt x="1955535" y="6160670"/>
                  <a:pt x="1915247" y="6147240"/>
                  <a:pt x="1880778" y="6124858"/>
                </a:cubicBezTo>
                <a:cubicBezTo>
                  <a:pt x="1810944" y="6080093"/>
                  <a:pt x="1744244" y="6030851"/>
                  <a:pt x="1676201" y="5982953"/>
                </a:cubicBezTo>
                <a:cubicBezTo>
                  <a:pt x="1662772" y="5973552"/>
                  <a:pt x="1643971" y="5964151"/>
                  <a:pt x="1639494" y="5951169"/>
                </a:cubicBezTo>
                <a:cubicBezTo>
                  <a:pt x="1635913" y="5939531"/>
                  <a:pt x="1648895" y="5922520"/>
                  <a:pt x="1654714" y="5907300"/>
                </a:cubicBezTo>
                <a:cubicBezTo>
                  <a:pt x="1630541" y="5903719"/>
                  <a:pt x="1594281" y="5939083"/>
                  <a:pt x="1583090" y="5888051"/>
                </a:cubicBezTo>
                <a:cubicBezTo>
                  <a:pt x="1571004" y="5887156"/>
                  <a:pt x="1559365" y="5885813"/>
                  <a:pt x="1546383" y="5884918"/>
                </a:cubicBezTo>
                <a:cubicBezTo>
                  <a:pt x="1549964" y="5870145"/>
                  <a:pt x="1552650" y="5858954"/>
                  <a:pt x="1556231" y="5844181"/>
                </a:cubicBezTo>
                <a:cubicBezTo>
                  <a:pt x="1517286" y="5855372"/>
                  <a:pt x="1490874" y="5845077"/>
                  <a:pt x="1458643" y="5826723"/>
                </a:cubicBezTo>
                <a:cubicBezTo>
                  <a:pt x="1406716" y="5796730"/>
                  <a:pt x="1384334" y="5735402"/>
                  <a:pt x="1326587" y="5714811"/>
                </a:cubicBezTo>
                <a:cubicBezTo>
                  <a:pt x="1325691" y="5714362"/>
                  <a:pt x="1325244" y="5712572"/>
                  <a:pt x="1324348" y="5712124"/>
                </a:cubicBezTo>
                <a:cubicBezTo>
                  <a:pt x="1309128" y="5699143"/>
                  <a:pt x="1294356" y="5685713"/>
                  <a:pt x="1279136" y="5673179"/>
                </a:cubicBezTo>
                <a:cubicBezTo>
                  <a:pt x="1262125" y="5659749"/>
                  <a:pt x="1243771" y="5648111"/>
                  <a:pt x="1228104" y="5632890"/>
                </a:cubicBezTo>
                <a:cubicBezTo>
                  <a:pt x="1216912" y="5622147"/>
                  <a:pt x="1210198" y="5607374"/>
                  <a:pt x="1200349" y="5593049"/>
                </a:cubicBezTo>
                <a:cubicBezTo>
                  <a:pt x="1210645" y="5586335"/>
                  <a:pt x="1219151" y="5580515"/>
                  <a:pt x="1238847" y="5567086"/>
                </a:cubicBezTo>
                <a:cubicBezTo>
                  <a:pt x="1214227" y="5558133"/>
                  <a:pt x="1198111" y="5554104"/>
                  <a:pt x="1184234" y="5546494"/>
                </a:cubicBezTo>
                <a:cubicBezTo>
                  <a:pt x="1151556" y="5529036"/>
                  <a:pt x="1103657" y="5531274"/>
                  <a:pt x="1095152" y="5482480"/>
                </a:cubicBezTo>
                <a:cubicBezTo>
                  <a:pt x="1092466" y="5467260"/>
                  <a:pt x="1098733" y="5450249"/>
                  <a:pt x="1101866" y="5429657"/>
                </a:cubicBezTo>
                <a:cubicBezTo>
                  <a:pt x="1071874" y="5433238"/>
                  <a:pt x="1046358" y="5431000"/>
                  <a:pt x="1035614" y="5392502"/>
                </a:cubicBezTo>
                <a:cubicBezTo>
                  <a:pt x="1030690" y="5375044"/>
                  <a:pt x="999802" y="5366986"/>
                  <a:pt x="986373" y="5349976"/>
                </a:cubicBezTo>
                <a:cubicBezTo>
                  <a:pt x="961304" y="5318640"/>
                  <a:pt x="937579" y="5285514"/>
                  <a:pt x="919225" y="5249702"/>
                </a:cubicBezTo>
                <a:cubicBezTo>
                  <a:pt x="912510" y="5236272"/>
                  <a:pt x="922806" y="5214337"/>
                  <a:pt x="925045" y="5195536"/>
                </a:cubicBezTo>
                <a:cubicBezTo>
                  <a:pt x="852973" y="5167334"/>
                  <a:pt x="848496" y="5159276"/>
                  <a:pt x="887442" y="5119436"/>
                </a:cubicBezTo>
                <a:cubicBezTo>
                  <a:pt x="875355" y="5110930"/>
                  <a:pt x="861478" y="5093919"/>
                  <a:pt x="852525" y="5096605"/>
                </a:cubicBezTo>
                <a:cubicBezTo>
                  <a:pt x="809551" y="5107349"/>
                  <a:pt x="810894" y="5076013"/>
                  <a:pt x="805074" y="5051393"/>
                </a:cubicBezTo>
                <a:cubicBezTo>
                  <a:pt x="754042" y="5040201"/>
                  <a:pt x="746432" y="5024086"/>
                  <a:pt x="777320" y="4979769"/>
                </a:cubicBezTo>
                <a:cubicBezTo>
                  <a:pt x="754490" y="4977978"/>
                  <a:pt x="734793" y="4976188"/>
                  <a:pt x="720021" y="4975292"/>
                </a:cubicBezTo>
                <a:cubicBezTo>
                  <a:pt x="708382" y="4952462"/>
                  <a:pt x="692714" y="4933661"/>
                  <a:pt x="690924" y="4913517"/>
                </a:cubicBezTo>
                <a:cubicBezTo>
                  <a:pt x="689133" y="4889344"/>
                  <a:pt x="678389" y="4889344"/>
                  <a:pt x="663169" y="4888000"/>
                </a:cubicBezTo>
                <a:close/>
                <a:moveTo>
                  <a:pt x="1988214" y="599960"/>
                </a:moveTo>
                <a:cubicBezTo>
                  <a:pt x="1970755" y="606227"/>
                  <a:pt x="1956430" y="606674"/>
                  <a:pt x="1951506" y="613837"/>
                </a:cubicBezTo>
                <a:cubicBezTo>
                  <a:pt x="1932705" y="642039"/>
                  <a:pt x="1903160" y="636219"/>
                  <a:pt x="1877196" y="642486"/>
                </a:cubicBezTo>
                <a:cubicBezTo>
                  <a:pt x="1857500" y="647411"/>
                  <a:pt x="1839146" y="659497"/>
                  <a:pt x="1820792" y="668898"/>
                </a:cubicBezTo>
                <a:cubicBezTo>
                  <a:pt x="1799305" y="679641"/>
                  <a:pt x="1778266" y="692176"/>
                  <a:pt x="1756331" y="702024"/>
                </a:cubicBezTo>
                <a:cubicBezTo>
                  <a:pt x="1730367" y="713215"/>
                  <a:pt x="1709327" y="724854"/>
                  <a:pt x="1703956" y="757085"/>
                </a:cubicBezTo>
                <a:cubicBezTo>
                  <a:pt x="1701270" y="773648"/>
                  <a:pt x="1686945" y="788420"/>
                  <a:pt x="1677992" y="804088"/>
                </a:cubicBezTo>
                <a:cubicBezTo>
                  <a:pt x="1673068" y="813041"/>
                  <a:pt x="1668591" y="821994"/>
                  <a:pt x="1663667" y="830947"/>
                </a:cubicBezTo>
                <a:cubicBezTo>
                  <a:pt x="1673068" y="833185"/>
                  <a:pt x="1682468" y="835424"/>
                  <a:pt x="1691869" y="837214"/>
                </a:cubicBezTo>
                <a:cubicBezTo>
                  <a:pt x="1699032" y="838557"/>
                  <a:pt x="1706642" y="838557"/>
                  <a:pt x="1713804" y="839453"/>
                </a:cubicBezTo>
                <a:cubicBezTo>
                  <a:pt x="1729472" y="840795"/>
                  <a:pt x="1745587" y="842138"/>
                  <a:pt x="1761255" y="843929"/>
                </a:cubicBezTo>
                <a:cubicBezTo>
                  <a:pt x="1756778" y="863178"/>
                  <a:pt x="1752302" y="881979"/>
                  <a:pt x="1747378" y="901228"/>
                </a:cubicBezTo>
                <a:cubicBezTo>
                  <a:pt x="1746483" y="905257"/>
                  <a:pt x="1742901" y="908391"/>
                  <a:pt x="1734844" y="920477"/>
                </a:cubicBezTo>
                <a:cubicBezTo>
                  <a:pt x="1789009" y="917791"/>
                  <a:pt x="1785876" y="856911"/>
                  <a:pt x="1836013" y="857359"/>
                </a:cubicBezTo>
                <a:cubicBezTo>
                  <a:pt x="1810049" y="839900"/>
                  <a:pt x="1795276" y="829604"/>
                  <a:pt x="1776475" y="817070"/>
                </a:cubicBezTo>
                <a:cubicBezTo>
                  <a:pt x="1807811" y="800059"/>
                  <a:pt x="1831536" y="779915"/>
                  <a:pt x="1858395" y="773648"/>
                </a:cubicBezTo>
                <a:cubicBezTo>
                  <a:pt x="1898236" y="764247"/>
                  <a:pt x="1905398" y="740969"/>
                  <a:pt x="1898684" y="703815"/>
                </a:cubicBezTo>
                <a:cubicBezTo>
                  <a:pt x="1962697" y="699786"/>
                  <a:pt x="1974336" y="653678"/>
                  <a:pt x="1988214" y="599960"/>
                </a:cubicBezTo>
                <a:close/>
                <a:moveTo>
                  <a:pt x="3409950" y="6642341"/>
                </a:moveTo>
                <a:cubicBezTo>
                  <a:pt x="3383091" y="6632493"/>
                  <a:pt x="3352203" y="6630255"/>
                  <a:pt x="3340565" y="6614587"/>
                </a:cubicBezTo>
                <a:cubicBezTo>
                  <a:pt x="3319077" y="6585490"/>
                  <a:pt x="3294009" y="6603844"/>
                  <a:pt x="3272074" y="6598024"/>
                </a:cubicBezTo>
                <a:cubicBezTo>
                  <a:pt x="3265359" y="6596233"/>
                  <a:pt x="3259540" y="6589967"/>
                  <a:pt x="3252825" y="6589518"/>
                </a:cubicBezTo>
                <a:cubicBezTo>
                  <a:pt x="3214775" y="6587728"/>
                  <a:pt x="3182544" y="6554602"/>
                  <a:pt x="3141808" y="6570717"/>
                </a:cubicBezTo>
                <a:cubicBezTo>
                  <a:pt x="3115844" y="6581014"/>
                  <a:pt x="3090328" y="6591309"/>
                  <a:pt x="3064364" y="6600710"/>
                </a:cubicBezTo>
                <a:cubicBezTo>
                  <a:pt x="3044220" y="6608320"/>
                  <a:pt x="3023181" y="6614139"/>
                  <a:pt x="3002589" y="6620854"/>
                </a:cubicBezTo>
                <a:cubicBezTo>
                  <a:pt x="3020942" y="6627569"/>
                  <a:pt x="3036610" y="6636970"/>
                  <a:pt x="3053173" y="6637865"/>
                </a:cubicBezTo>
                <a:cubicBezTo>
                  <a:pt x="3071527" y="6638760"/>
                  <a:pt x="3090328" y="6631598"/>
                  <a:pt x="3108682" y="6628017"/>
                </a:cubicBezTo>
                <a:cubicBezTo>
                  <a:pt x="3110920" y="6627569"/>
                  <a:pt x="3114054" y="6627569"/>
                  <a:pt x="3115844" y="6628912"/>
                </a:cubicBezTo>
                <a:cubicBezTo>
                  <a:pt x="3150761" y="6656218"/>
                  <a:pt x="3183439" y="6648161"/>
                  <a:pt x="3218804" y="6628017"/>
                </a:cubicBezTo>
                <a:cubicBezTo>
                  <a:pt x="3227757" y="6623092"/>
                  <a:pt x="3245663" y="6632045"/>
                  <a:pt x="3258645" y="6636970"/>
                </a:cubicBezTo>
                <a:cubicBezTo>
                  <a:pt x="3276551" y="6643685"/>
                  <a:pt x="3292666" y="6654876"/>
                  <a:pt x="3310572" y="6661142"/>
                </a:cubicBezTo>
                <a:cubicBezTo>
                  <a:pt x="3325792" y="6666515"/>
                  <a:pt x="3342803" y="6667410"/>
                  <a:pt x="3359366" y="6670095"/>
                </a:cubicBezTo>
                <a:cubicBezTo>
                  <a:pt x="3358918" y="6672782"/>
                  <a:pt x="3358471" y="6675468"/>
                  <a:pt x="3358023" y="6678153"/>
                </a:cubicBezTo>
                <a:cubicBezTo>
                  <a:pt x="3373691" y="6666962"/>
                  <a:pt x="3389358" y="6656218"/>
                  <a:pt x="3409950" y="6642341"/>
                </a:cubicBezTo>
                <a:close/>
                <a:moveTo>
                  <a:pt x="559762" y="4650298"/>
                </a:moveTo>
                <a:cubicBezTo>
                  <a:pt x="539618" y="4619410"/>
                  <a:pt x="522607" y="4592999"/>
                  <a:pt x="502463" y="4562111"/>
                </a:cubicBezTo>
                <a:cubicBezTo>
                  <a:pt x="483662" y="4598819"/>
                  <a:pt x="470232" y="4625678"/>
                  <a:pt x="457698" y="4650298"/>
                </a:cubicBezTo>
                <a:cubicBezTo>
                  <a:pt x="490824" y="4650298"/>
                  <a:pt x="519474" y="4650298"/>
                  <a:pt x="559762" y="4650298"/>
                </a:cubicBezTo>
                <a:close/>
                <a:moveTo>
                  <a:pt x="3968170" y="305406"/>
                </a:moveTo>
                <a:cubicBezTo>
                  <a:pt x="4006668" y="302272"/>
                  <a:pt x="4039794" y="299586"/>
                  <a:pt x="4072473" y="296453"/>
                </a:cubicBezTo>
                <a:cubicBezTo>
                  <a:pt x="4061729" y="257507"/>
                  <a:pt x="4029050" y="264670"/>
                  <a:pt x="4003982" y="267356"/>
                </a:cubicBezTo>
                <a:cubicBezTo>
                  <a:pt x="3987867" y="269594"/>
                  <a:pt x="3962350" y="278995"/>
                  <a:pt x="3968170" y="305406"/>
                </a:cubicBezTo>
                <a:close/>
                <a:moveTo>
                  <a:pt x="3890279" y="237811"/>
                </a:moveTo>
                <a:cubicBezTo>
                  <a:pt x="3889831" y="235125"/>
                  <a:pt x="3889384" y="232439"/>
                  <a:pt x="3888936" y="229753"/>
                </a:cubicBezTo>
                <a:cubicBezTo>
                  <a:pt x="3865658" y="231991"/>
                  <a:pt x="3841933" y="233782"/>
                  <a:pt x="3818655" y="236020"/>
                </a:cubicBezTo>
                <a:cubicBezTo>
                  <a:pt x="3819102" y="240049"/>
                  <a:pt x="3819550" y="244525"/>
                  <a:pt x="3819998" y="248554"/>
                </a:cubicBezTo>
                <a:cubicBezTo>
                  <a:pt x="3829846" y="245868"/>
                  <a:pt x="3839694" y="243630"/>
                  <a:pt x="3848647" y="241392"/>
                </a:cubicBezTo>
                <a:cubicBezTo>
                  <a:pt x="3857153" y="254821"/>
                  <a:pt x="3864315" y="266013"/>
                  <a:pt x="3870135" y="275413"/>
                </a:cubicBezTo>
                <a:cubicBezTo>
                  <a:pt x="3890279" y="274070"/>
                  <a:pt x="3907290" y="272727"/>
                  <a:pt x="3924300" y="271384"/>
                </a:cubicBezTo>
                <a:cubicBezTo>
                  <a:pt x="3924748" y="268251"/>
                  <a:pt x="3925196" y="265117"/>
                  <a:pt x="3925643" y="261984"/>
                </a:cubicBezTo>
                <a:cubicBezTo>
                  <a:pt x="3908632" y="258403"/>
                  <a:pt x="3892070" y="254374"/>
                  <a:pt x="3870582" y="249897"/>
                </a:cubicBezTo>
                <a:cubicBezTo>
                  <a:pt x="3879088" y="244525"/>
                  <a:pt x="3884460" y="241392"/>
                  <a:pt x="3890279" y="237811"/>
                </a:cubicBezTo>
                <a:close/>
                <a:moveTo>
                  <a:pt x="3888936" y="159024"/>
                </a:moveTo>
                <a:cubicBezTo>
                  <a:pt x="3910423" y="174692"/>
                  <a:pt x="3922957" y="190360"/>
                  <a:pt x="3936835" y="191255"/>
                </a:cubicBezTo>
                <a:cubicBezTo>
                  <a:pt x="3946683" y="192150"/>
                  <a:pt x="3957874" y="172454"/>
                  <a:pt x="3968170" y="161710"/>
                </a:cubicBezTo>
                <a:cubicBezTo>
                  <a:pt x="3965932" y="158129"/>
                  <a:pt x="3963694" y="154548"/>
                  <a:pt x="3961455" y="150519"/>
                </a:cubicBezTo>
                <a:cubicBezTo>
                  <a:pt x="3941311" y="153205"/>
                  <a:pt x="3921167" y="155443"/>
                  <a:pt x="3888936" y="159024"/>
                </a:cubicBezTo>
                <a:close/>
                <a:moveTo>
                  <a:pt x="6440541" y="3442090"/>
                </a:moveTo>
                <a:cubicBezTo>
                  <a:pt x="6497393" y="3429109"/>
                  <a:pt x="6498736" y="3424632"/>
                  <a:pt x="6475011" y="3365095"/>
                </a:cubicBezTo>
                <a:cubicBezTo>
                  <a:pt x="6463820" y="3390163"/>
                  <a:pt x="6453971" y="3412098"/>
                  <a:pt x="6440541" y="3442090"/>
                </a:cubicBezTo>
                <a:close/>
                <a:moveTo>
                  <a:pt x="2942604" y="6614139"/>
                </a:moveTo>
                <a:cubicBezTo>
                  <a:pt x="2943499" y="6608768"/>
                  <a:pt x="2944842" y="6603396"/>
                  <a:pt x="2945737" y="6598024"/>
                </a:cubicBezTo>
                <a:cubicBezTo>
                  <a:pt x="2927384" y="6567136"/>
                  <a:pt x="2905449" y="6579223"/>
                  <a:pt x="2883962" y="6594443"/>
                </a:cubicBezTo>
                <a:cubicBezTo>
                  <a:pt x="2883514" y="6598920"/>
                  <a:pt x="2883066" y="6602948"/>
                  <a:pt x="2882619" y="6607424"/>
                </a:cubicBezTo>
                <a:cubicBezTo>
                  <a:pt x="2902763" y="6609663"/>
                  <a:pt x="2922459" y="6611901"/>
                  <a:pt x="2942604" y="6614139"/>
                </a:cubicBezTo>
                <a:close/>
                <a:moveTo>
                  <a:pt x="3935044" y="261984"/>
                </a:moveTo>
                <a:cubicBezTo>
                  <a:pt x="3936835" y="264222"/>
                  <a:pt x="3939073" y="266460"/>
                  <a:pt x="3940863" y="268251"/>
                </a:cubicBezTo>
                <a:cubicBezTo>
                  <a:pt x="3955636" y="265117"/>
                  <a:pt x="3969961" y="261984"/>
                  <a:pt x="3986524" y="258403"/>
                </a:cubicBezTo>
                <a:cubicBezTo>
                  <a:pt x="3987419" y="247659"/>
                  <a:pt x="3987867" y="236915"/>
                  <a:pt x="3989209" y="217666"/>
                </a:cubicBezTo>
                <a:cubicBezTo>
                  <a:pt x="3966827" y="235572"/>
                  <a:pt x="3951159" y="249002"/>
                  <a:pt x="3935044" y="261984"/>
                </a:cubicBezTo>
                <a:close/>
                <a:moveTo>
                  <a:pt x="4024126" y="420900"/>
                </a:moveTo>
                <a:cubicBezTo>
                  <a:pt x="4001296" y="410604"/>
                  <a:pt x="3990553" y="401651"/>
                  <a:pt x="3979809" y="401651"/>
                </a:cubicBezTo>
                <a:cubicBezTo>
                  <a:pt x="3948473" y="401651"/>
                  <a:pt x="3952055" y="422690"/>
                  <a:pt x="3969065" y="433881"/>
                </a:cubicBezTo>
                <a:cubicBezTo>
                  <a:pt x="3978466" y="439701"/>
                  <a:pt x="3999506" y="427167"/>
                  <a:pt x="4024126" y="420900"/>
                </a:cubicBezTo>
                <a:close/>
              </a:path>
            </a:pathLst>
          </a:custGeom>
          <a:solidFill>
            <a:schemeClr val="accent1">
              <a:alpha val="20000"/>
            </a:schemeClr>
          </a:solidFill>
          <a:ln w="3489" cap="flat">
            <a:noFill/>
            <a:miter/>
          </a:ln>
        </p:spPr>
        <p:txBody>
          <a:bodyPr vert="horz" wrap="square" lIns="67199" tIns="33599" rIns="67199" bIns="33599" rtlCol="0" anchor="ctr"/>
          <a:lstStyle/>
          <a:p>
            <a:pPr algn="l">
              <a:lnSpc>
                <a:spcPct val="110000"/>
              </a:lnSpc>
            </a:pPr>
            <a:endParaRPr kumimoji="1" lang="zh-CN" altLang="en-US" sz="100"/>
          </a:p>
        </p:txBody>
      </p:sp>
      <p:sp>
        <p:nvSpPr>
          <p:cNvPr id="15" name="标题 1"/>
          <p:cNvSpPr txBox="1"/>
          <p:nvPr/>
        </p:nvSpPr>
        <p:spPr>
          <a:xfrm>
            <a:off x="2668865" y="2667046"/>
            <a:ext cx="328915" cy="375630"/>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67199" tIns="33599" rIns="67199" bIns="33599" rtlCol="0" anchor="ctr"/>
          <a:lstStyle/>
          <a:p>
            <a:pPr algn="l">
              <a:lnSpc>
                <a:spcPct val="110000"/>
              </a:lnSpc>
            </a:pPr>
            <a:endParaRPr kumimoji="1" lang="zh-CN" altLang="en-US" sz="100"/>
          </a:p>
        </p:txBody>
      </p:sp>
      <p:sp>
        <p:nvSpPr>
          <p:cNvPr id="17" name="标题 1"/>
          <p:cNvSpPr txBox="1"/>
          <p:nvPr/>
        </p:nvSpPr>
        <p:spPr>
          <a:xfrm>
            <a:off x="20567" y="261384"/>
            <a:ext cx="529133" cy="423307"/>
          </a:xfrm>
          <a:prstGeom prst="triangle">
            <a:avLst/>
          </a:prstGeom>
          <a:solidFill>
            <a:schemeClr val="accent1"/>
          </a:soli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8" name="标题 1"/>
          <p:cNvSpPr txBox="1"/>
          <p:nvPr/>
        </p:nvSpPr>
        <p:spPr>
          <a:xfrm>
            <a:off x="361854" y="261384"/>
            <a:ext cx="5526478" cy="423307"/>
          </a:xfrm>
          <a:custGeom>
            <a:avLst/>
            <a:gdLst>
              <a:gd name="connsiteX0" fmla="*/ 367854 w 7519965"/>
              <a:gd name="connsiteY0" fmla="*/ 503515 h 510950"/>
              <a:gd name="connsiteX1" fmla="*/ 0 w 7519965"/>
              <a:gd name="connsiteY1" fmla="*/ 0 h 510950"/>
              <a:gd name="connsiteX2" fmla="*/ 7519965 w 7519965"/>
              <a:gd name="connsiteY2" fmla="*/ 0 h 510950"/>
              <a:gd name="connsiteX3" fmla="*/ 7300522 w 7519965"/>
              <a:gd name="connsiteY3" fmla="*/ 510950 h 510950"/>
              <a:gd name="connsiteX4" fmla="*/ 367854 w 7519965"/>
              <a:gd name="connsiteY4" fmla="*/ 503515 h 510950"/>
            </a:gdLst>
            <a:ahLst/>
            <a:cxnLst/>
            <a:rect l="l" t="t" r="r" b="b"/>
            <a:pathLst>
              <a:path w="7519965" h="510950">
                <a:moveTo>
                  <a:pt x="367854" y="503515"/>
                </a:moveTo>
                <a:lnTo>
                  <a:pt x="0" y="0"/>
                </a:lnTo>
                <a:lnTo>
                  <a:pt x="7519965" y="0"/>
                </a:lnTo>
                <a:lnTo>
                  <a:pt x="7300522" y="510950"/>
                </a:lnTo>
                <a:lnTo>
                  <a:pt x="367854" y="503515"/>
                </a:lnTo>
                <a:close/>
              </a:path>
            </a:pathLst>
          </a:custGeom>
          <a:gradFill>
            <a:gsLst>
              <a:gs pos="0">
                <a:schemeClr val="accent1">
                  <a:lumMod val="20000"/>
                  <a:lumOff val="80000"/>
                </a:schemeClr>
              </a:gs>
              <a:gs pos="94000">
                <a:schemeClr val="bg1"/>
              </a:gs>
            </a:gsLst>
            <a:lin ang="0" scaled="0"/>
          </a:gradFill>
          <a:ln w="12700" cap="sq">
            <a:noFill/>
            <a:miter/>
          </a:ln>
        </p:spPr>
        <p:txBody>
          <a:bodyPr vert="horz" wrap="square" lIns="67199" tIns="33599" rIns="67199" bIns="33599" rtlCol="0" anchor="ctr"/>
          <a:lstStyle/>
          <a:p>
            <a:pPr algn="ctr">
              <a:lnSpc>
                <a:spcPct val="110000"/>
              </a:lnSpc>
            </a:pPr>
            <a:endParaRPr kumimoji="1" lang="zh-CN" altLang="en-US" sz="100"/>
          </a:p>
        </p:txBody>
      </p:sp>
      <p:sp>
        <p:nvSpPr>
          <p:cNvPr id="19" name="标题 1"/>
          <p:cNvSpPr txBox="1"/>
          <p:nvPr/>
        </p:nvSpPr>
        <p:spPr>
          <a:xfrm>
            <a:off x="698028" y="301069"/>
            <a:ext cx="7744155" cy="343937"/>
          </a:xfrm>
          <a:prstGeom prst="rect">
            <a:avLst/>
          </a:prstGeom>
          <a:noFill/>
          <a:ln>
            <a:noFill/>
          </a:ln>
        </p:spPr>
        <p:txBody>
          <a:bodyPr vert="horz" wrap="square" lIns="0" tIns="0" rIns="0" bIns="0" rtlCol="0" anchor="ctr"/>
          <a:lstStyle/>
          <a:p>
            <a:pPr algn="l">
              <a:lnSpc>
                <a:spcPct val="110000"/>
              </a:lnSpc>
            </a:pPr>
            <a:r>
              <a:rPr kumimoji="1" lang="zh-CN" altLang="en-US" sz="206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团队</a:t>
            </a:r>
            <a:r>
              <a:rPr kumimoji="1" lang="zh-CN" altLang="en-US" sz="206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分工</a:t>
            </a:r>
            <a:endParaRPr kumimoji="1" lang="zh-CN" altLang="en-US" sz="206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grpSp>
        <p:nvGrpSpPr>
          <p:cNvPr id="30" name="组合 29"/>
          <p:cNvGrpSpPr/>
          <p:nvPr>
            <p:custDataLst>
              <p:tags r:id="rId1"/>
            </p:custDataLst>
          </p:nvPr>
        </p:nvGrpSpPr>
        <p:grpSpPr>
          <a:xfrm>
            <a:off x="468630" y="1088390"/>
            <a:ext cx="6584950" cy="2960370"/>
            <a:chOff x="1404515" y="1982617"/>
            <a:chExt cx="4185749" cy="1195670"/>
          </a:xfrm>
        </p:grpSpPr>
        <p:grpSp>
          <p:nvGrpSpPr>
            <p:cNvPr id="31" name="组合 30"/>
            <p:cNvGrpSpPr/>
            <p:nvPr/>
          </p:nvGrpSpPr>
          <p:grpSpPr>
            <a:xfrm>
              <a:off x="1404515" y="1982617"/>
              <a:ext cx="4185749" cy="1195670"/>
              <a:chOff x="1332087" y="2390023"/>
              <a:chExt cx="4185749" cy="1195670"/>
            </a:xfrm>
          </p:grpSpPr>
          <p:sp>
            <p:nvSpPr>
              <p:cNvPr id="32" name="圆角矩形 227"/>
              <p:cNvSpPr/>
              <p:nvPr/>
            </p:nvSpPr>
            <p:spPr>
              <a:xfrm>
                <a:off x="1332087" y="2490321"/>
                <a:ext cx="4185749" cy="1095372"/>
              </a:xfrm>
              <a:prstGeom prst="roundRect">
                <a:avLst>
                  <a:gd name="adj" fmla="val 11847"/>
                </a:avLst>
              </a:prstGeom>
              <a:solidFill>
                <a:schemeClr val="accent1">
                  <a:lumMod val="60000"/>
                  <a:lumOff val="40000"/>
                </a:schemeClr>
              </a:solidFill>
              <a:ln w="9525" cap="flat">
                <a:solidFill>
                  <a:schemeClr val="bg1">
                    <a:lumMod val="75000"/>
                  </a:schemeClr>
                </a:solidFill>
                <a:custDash>
                  <a:ds d="380000" sp="120000"/>
                </a:custDash>
                <a:bevel/>
              </a:ln>
            </p:spPr>
            <p:txBody>
              <a:bodyPr wrap="square" lIns="0" tIns="0" rIns="0" bIns="0" rtlCol="0" anchor="ctr"/>
              <a:p>
                <a:endParaRPr sz="910" dirty="0">
                  <a:solidFill>
                    <a:srgbClr val="3E3938"/>
                  </a:solidFill>
                  <a:cs typeface="+mn-ea"/>
                  <a:sym typeface="+mn-lt"/>
                </a:endParaRPr>
              </a:p>
            </p:txBody>
          </p:sp>
          <p:sp>
            <p:nvSpPr>
              <p:cNvPr id="33" name="任意多边形 228"/>
              <p:cNvSpPr/>
              <p:nvPr>
                <p:custDataLst>
                  <p:tags r:id="rId2"/>
                </p:custDataLst>
              </p:nvPr>
            </p:nvSpPr>
            <p:spPr>
              <a:xfrm>
                <a:off x="1495158" y="2390023"/>
                <a:ext cx="963086" cy="200561"/>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chemeClr val="accent1">
                  <a:lumMod val="75000"/>
                </a:schemeClr>
              </a:solidFill>
              <a:ln w="15200" cap="flat">
                <a:noFill/>
                <a:bevel/>
              </a:ln>
            </p:spPr>
            <p:txBody>
              <a:bodyPr wrap="square" lIns="36000" tIns="0" rIns="36000" bIns="0" rtlCol="0" anchor="ctr"/>
              <a:p>
                <a:pPr algn="ctr">
                  <a:lnSpc>
                    <a:spcPct val="100000"/>
                  </a:lnSpc>
                </a:pPr>
                <a:endParaRPr sz="1065" b="1" dirty="0">
                  <a:solidFill>
                    <a:srgbClr val="FFFFFF"/>
                  </a:solidFill>
                  <a:cs typeface="+mn-ea"/>
                  <a:sym typeface="+mn-lt"/>
                </a:endParaRPr>
              </a:p>
            </p:txBody>
          </p:sp>
        </p:grpSp>
        <p:sp>
          <p:nvSpPr>
            <p:cNvPr id="34" name="文本框 33"/>
            <p:cNvSpPr txBox="1"/>
            <p:nvPr>
              <p:custDataLst>
                <p:tags r:id="rId3"/>
              </p:custDataLst>
            </p:nvPr>
          </p:nvSpPr>
          <p:spPr>
            <a:xfrm>
              <a:off x="1587365" y="2008777"/>
              <a:ext cx="865405" cy="282888"/>
            </a:xfrm>
            <a:prstGeom prst="rect">
              <a:avLst/>
            </a:prstGeom>
            <a:noFill/>
          </p:spPr>
          <p:txBody>
            <a:bodyPr wrap="square" rtlCol="0">
              <a:noAutofit/>
              <a:scene3d>
                <a:camera prst="orthographicFront"/>
                <a:lightRig rig="threePt" dir="t"/>
              </a:scene3d>
              <a:sp3d contourW="12700"/>
            </a:bodyPr>
            <a:p>
              <a:pPr algn="ctr"/>
              <a:r>
                <a:rPr lang="zh-CN" altLang="en-US" b="1" dirty="0">
                  <a:solidFill>
                    <a:schemeClr val="bg1"/>
                  </a:solidFill>
                  <a:ea typeface="Source Han Sans CN Regular" panose="020B0200000000000000"/>
                  <a:cs typeface="+mn-ea"/>
                  <a:sym typeface="+mn-lt"/>
                </a:rPr>
                <a:t>肯定</a:t>
              </a:r>
              <a:r>
                <a:rPr lang="zh-CN" altLang="en-US" b="1" dirty="0">
                  <a:solidFill>
                    <a:schemeClr val="bg1"/>
                  </a:solidFill>
                  <a:ea typeface="Source Han Sans CN Regular" panose="020B0200000000000000"/>
                  <a:cs typeface="+mn-ea"/>
                  <a:sym typeface="+mn-lt"/>
                </a:rPr>
                <a:t>队</a:t>
              </a:r>
              <a:endParaRPr lang="zh-CN" altLang="en-US" b="1" dirty="0">
                <a:solidFill>
                  <a:schemeClr val="bg1"/>
                </a:solidFill>
                <a:ea typeface="Source Han Sans CN Regular" panose="020B0200000000000000"/>
                <a:cs typeface="+mn-ea"/>
                <a:sym typeface="+mn-lt"/>
              </a:endParaRPr>
            </a:p>
          </p:txBody>
        </p:sp>
      </p:grpSp>
      <p:sp>
        <p:nvSpPr>
          <p:cNvPr id="35" name="标题 1"/>
          <p:cNvSpPr txBox="1"/>
          <p:nvPr/>
        </p:nvSpPr>
        <p:spPr>
          <a:xfrm>
            <a:off x="972185" y="1656080"/>
            <a:ext cx="4827905" cy="2239010"/>
          </a:xfrm>
          <a:prstGeom prst="rect">
            <a:avLst/>
          </a:prstGeom>
          <a:noFill/>
          <a:ln cap="sq">
            <a:noFill/>
          </a:ln>
        </p:spPr>
        <p:txBody>
          <a:bodyPr vert="horz" wrap="square" lIns="0" tIns="0" rIns="0" bIns="0" rtlCol="0" anchor="t"/>
          <a:p>
            <a:pPr algn="l">
              <a:lnSpc>
                <a:spcPct val="150000"/>
              </a:lnSpc>
            </a:pPr>
            <a:r>
              <a:rPr kumimoji="1" lang="zh-CN" altLang="en-US" sz="1600">
                <a:ln w="12700">
                  <a:noFill/>
                </a:ln>
                <a:solidFill>
                  <a:srgbClr val="262626">
                    <a:alpha val="100000"/>
                  </a:srgbClr>
                </a:solidFill>
                <a:latin typeface="宋体" panose="02010600030101010101" pitchFamily="2" charset="-122"/>
                <a:cs typeface="宋体" panose="02010600030101010101" pitchFamily="2" charset="-122"/>
              </a:rPr>
              <a:t>马志强</a:t>
            </a:r>
            <a:r>
              <a:rPr kumimoji="1" lang="en-US" altLang="zh-CN" sz="1600">
                <a:ln w="12700">
                  <a:noFill/>
                </a:ln>
                <a:solidFill>
                  <a:srgbClr val="262626">
                    <a:alpha val="100000"/>
                  </a:srgbClr>
                </a:solidFill>
                <a:latin typeface="宋体" panose="02010600030101010101" pitchFamily="2" charset="-122"/>
                <a:cs typeface="宋体" panose="02010600030101010101" pitchFamily="2" charset="-122"/>
              </a:rPr>
              <a:t>(</a:t>
            </a:r>
            <a:r>
              <a:rPr kumimoji="1" lang="zh-CN" altLang="en-US" sz="1600">
                <a:ln w="12700">
                  <a:noFill/>
                </a:ln>
                <a:solidFill>
                  <a:srgbClr val="262626">
                    <a:alpha val="100000"/>
                  </a:srgbClr>
                </a:solidFill>
                <a:latin typeface="宋体" panose="02010600030101010101" pitchFamily="2" charset="-122"/>
                <a:cs typeface="宋体" panose="02010600030101010101" pitchFamily="2" charset="-122"/>
              </a:rPr>
              <a:t>队长</a:t>
            </a:r>
            <a:r>
              <a:rPr kumimoji="1" lang="en-US" altLang="zh-CN" sz="1600">
                <a:ln w="12700">
                  <a:noFill/>
                </a:ln>
                <a:solidFill>
                  <a:srgbClr val="262626">
                    <a:alpha val="100000"/>
                  </a:srgbClr>
                </a:solidFill>
                <a:latin typeface="宋体" panose="02010600030101010101" pitchFamily="2" charset="-122"/>
                <a:cs typeface="宋体" panose="02010600030101010101" pitchFamily="2" charset="-122"/>
              </a:rPr>
              <a:t>)</a:t>
            </a:r>
            <a:r>
              <a:rPr kumimoji="1" lang="zh-CN" altLang="en-US" sz="1600">
                <a:ln w="12700">
                  <a:noFill/>
                </a:ln>
                <a:solidFill>
                  <a:srgbClr val="262626">
                    <a:alpha val="100000"/>
                  </a:srgbClr>
                </a:solidFill>
                <a:latin typeface="宋体" panose="02010600030101010101" pitchFamily="2" charset="-122"/>
                <a:cs typeface="宋体" panose="02010600030101010101" pitchFamily="2" charset="-122"/>
              </a:rPr>
              <a:t>：数据提取、数据清洗、数据集建立</a:t>
            </a:r>
            <a:endParaRPr kumimoji="1" lang="zh-CN" altLang="en-US" sz="1600">
              <a:ln w="12700">
                <a:noFill/>
              </a:ln>
              <a:solidFill>
                <a:srgbClr val="262626">
                  <a:alpha val="100000"/>
                </a:srgbClr>
              </a:solidFill>
              <a:latin typeface="宋体" panose="02010600030101010101" pitchFamily="2" charset="-122"/>
              <a:cs typeface="宋体" panose="02010600030101010101" pitchFamily="2" charset="-122"/>
            </a:endParaRPr>
          </a:p>
          <a:p>
            <a:pPr algn="l">
              <a:lnSpc>
                <a:spcPct val="150000"/>
              </a:lnSpc>
            </a:pPr>
            <a:endParaRPr kumimoji="1" lang="en-US" altLang="zh-CN" sz="1600">
              <a:ln w="12700">
                <a:noFill/>
              </a:ln>
              <a:solidFill>
                <a:srgbClr val="262626">
                  <a:alpha val="100000"/>
                </a:srgbClr>
              </a:solidFill>
              <a:latin typeface="宋体" panose="02010600030101010101" pitchFamily="2" charset="-122"/>
              <a:cs typeface="宋体" panose="02010600030101010101" pitchFamily="2" charset="-122"/>
            </a:endParaRPr>
          </a:p>
          <a:p>
            <a:pPr algn="l">
              <a:lnSpc>
                <a:spcPct val="150000"/>
              </a:lnSpc>
            </a:pPr>
            <a:r>
              <a:rPr kumimoji="1" lang="zh-CN" altLang="en-US" sz="1600">
                <a:ln w="12700">
                  <a:noFill/>
                </a:ln>
                <a:solidFill>
                  <a:srgbClr val="262626">
                    <a:alpha val="100000"/>
                  </a:srgbClr>
                </a:solidFill>
                <a:latin typeface="宋体" panose="02010600030101010101" pitchFamily="2" charset="-122"/>
                <a:cs typeface="宋体" panose="02010600030101010101" pitchFamily="2" charset="-122"/>
              </a:rPr>
              <a:t>孙昂：数据库设计、数据接口开发</a:t>
            </a:r>
            <a:endParaRPr kumimoji="1" lang="zh-CN" altLang="en-US" sz="1600">
              <a:ln w="12700">
                <a:noFill/>
              </a:ln>
              <a:solidFill>
                <a:srgbClr val="262626">
                  <a:alpha val="100000"/>
                </a:srgbClr>
              </a:solidFill>
              <a:latin typeface="宋体" panose="02010600030101010101" pitchFamily="2" charset="-122"/>
              <a:cs typeface="宋体" panose="02010600030101010101" pitchFamily="2" charset="-122"/>
            </a:endParaRPr>
          </a:p>
          <a:p>
            <a:pPr algn="l">
              <a:lnSpc>
                <a:spcPct val="150000"/>
              </a:lnSpc>
            </a:pPr>
            <a:endParaRPr kumimoji="1" lang="en-US" altLang="zh-CN" sz="1600">
              <a:ln w="12700">
                <a:noFill/>
              </a:ln>
              <a:solidFill>
                <a:srgbClr val="262626">
                  <a:alpha val="100000"/>
                </a:srgbClr>
              </a:solidFill>
              <a:latin typeface="宋体" panose="02010600030101010101" pitchFamily="2" charset="-122"/>
              <a:cs typeface="宋体" panose="02010600030101010101" pitchFamily="2" charset="-122"/>
            </a:endParaRPr>
          </a:p>
          <a:p>
            <a:pPr algn="l">
              <a:lnSpc>
                <a:spcPct val="150000"/>
              </a:lnSpc>
            </a:pPr>
            <a:r>
              <a:rPr kumimoji="1" lang="zh-CN" altLang="en-US" sz="1600">
                <a:ln w="12700">
                  <a:noFill/>
                </a:ln>
                <a:solidFill>
                  <a:srgbClr val="262626">
                    <a:alpha val="100000"/>
                  </a:srgbClr>
                </a:solidFill>
                <a:latin typeface="宋体" panose="02010600030101010101" pitchFamily="2" charset="-122"/>
                <a:cs typeface="宋体" panose="02010600030101010101" pitchFamily="2" charset="-122"/>
              </a:rPr>
              <a:t>齐雨欣：前端页面开发</a:t>
            </a:r>
            <a:r>
              <a:rPr kumimoji="1" lang="en-US" altLang="zh-CN" sz="1600">
                <a:ln w="12700">
                  <a:noFill/>
                </a:ln>
                <a:solidFill>
                  <a:srgbClr val="262626">
                    <a:alpha val="100000"/>
                  </a:srgbClr>
                </a:solidFill>
                <a:latin typeface="宋体" panose="02010600030101010101" pitchFamily="2" charset="-122"/>
                <a:cs typeface="宋体" panose="02010600030101010101" pitchFamily="2" charset="-122"/>
              </a:rPr>
              <a:t>。</a:t>
            </a:r>
            <a:endParaRPr kumimoji="1" lang="zh-CN" altLang="en-US" sz="1600">
              <a:latin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custDataLst>
              <p:tags r:id="rId1"/>
            </p:custDataLst>
          </p:nvPr>
        </p:nvSpPr>
        <p:spPr>
          <a:xfrm>
            <a:off x="324780" y="1079593"/>
            <a:ext cx="6653601" cy="1607337"/>
          </a:xfrm>
          <a:prstGeom prst="rect">
            <a:avLst/>
          </a:prstGeom>
        </p:spPr>
        <p:txBody>
          <a:bodyPr vert="horz" lIns="91440" tIns="45720" rIns="91440" bIns="0" rtlCol="0" anchor="b" anchorCtr="0">
            <a:normAutofit fontScale="70000"/>
          </a:bodyPr>
          <a:lstStyle>
            <a:lvl1pPr marL="0" marR="0" algn="l" defTabSz="914400" rtl="0" eaLnBrk="1" fontAlgn="auto" latinLnBrk="0" hangingPunct="1">
              <a:lnSpc>
                <a:spcPct val="100000"/>
              </a:lnSpc>
              <a:spcBef>
                <a:spcPct val="0"/>
              </a:spcBef>
              <a:buNone/>
              <a:defRPr kumimoji="0" lang="zh-CN" altLang="en-US" sz="7055" b="1" i="0" u="none" strike="noStrike" kern="1200" cap="none" spc="6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marL="0" indent="0" algn="l">
              <a:lnSpc>
                <a:spcPct val="100000"/>
              </a:lnSpc>
              <a:spcBef>
                <a:spcPts val="0"/>
              </a:spcBef>
              <a:spcAft>
                <a:spcPts val="0"/>
              </a:spcAft>
              <a:buSzPct val="100000"/>
              <a:buNone/>
            </a:pPr>
            <a:r>
              <a:rPr lang="zh-CN" altLang="en-US" sz="7000" dirty="0">
                <a:solidFill>
                  <a:schemeClr val="accent1"/>
                </a:solidFill>
                <a:sym typeface="+mn-lt"/>
              </a:rPr>
              <a:t>演示完毕，谢谢观看</a:t>
            </a:r>
            <a:endParaRPr lang="zh-CN" altLang="en-US" sz="7000" dirty="0">
              <a:solidFill>
                <a:schemeClr val="accent1"/>
              </a:solidFill>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3"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9" name="TextBox 10"/>
          <p:cNvSpPr txBox="1"/>
          <p:nvPr/>
        </p:nvSpPr>
        <p:spPr>
          <a:xfrm>
            <a:off x="1766679" y="3005020"/>
            <a:ext cx="1757680" cy="521970"/>
          </a:xfrm>
          <a:prstGeom prst="rect">
            <a:avLst/>
          </a:prstGeom>
          <a:noFill/>
        </p:spPr>
        <p:txBody>
          <a:bodyPr wrap="none" rtlCol="0">
            <a:spAutoFit/>
          </a:bodyPr>
          <a:lstStyle/>
          <a:p>
            <a:r>
              <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rPr>
              <a:t>项目</a:t>
            </a:r>
            <a:r>
              <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rPr>
              <a:t>简介</a:t>
            </a:r>
            <a:endPar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1" name="TextBox 21"/>
          <p:cNvSpPr txBox="1"/>
          <p:nvPr>
            <p:custDataLst>
              <p:tags r:id="rId3"/>
            </p:custDataLst>
          </p:nvPr>
        </p:nvSpPr>
        <p:spPr>
          <a:xfrm>
            <a:off x="1257564" y="1306180"/>
            <a:ext cx="2502535" cy="1861185"/>
          </a:xfrm>
          <a:prstGeom prst="rect">
            <a:avLst/>
          </a:prstGeom>
          <a:noFill/>
        </p:spPr>
        <p:txBody>
          <a:bodyPr wrap="none" rtlCol="0">
            <a:spAutoFit/>
          </a:bodyPr>
          <a:lstStyle/>
          <a:p>
            <a:pPr algn="ctr"/>
            <a:r>
              <a:rPr lang="en-US" altLang="zh-CN" sz="11500" spc="300" dirty="0">
                <a:solidFill>
                  <a:schemeClr val="tx1"/>
                </a:solidFill>
                <a:latin typeface="微软雅黑" panose="020B0503020204020204" pitchFamily="34" charset="-122"/>
                <a:ea typeface="微软雅黑" panose="020B0503020204020204" pitchFamily="34" charset="-122"/>
                <a:cs typeface="+mn-ea"/>
                <a:sym typeface="+mn-lt"/>
              </a:rPr>
              <a:t>01.</a:t>
            </a:r>
            <a:endParaRPr lang="en-US" altLang="zh-CN" sz="11500" spc="300" dirty="0">
              <a:solidFill>
                <a:schemeClr val="tx1"/>
              </a:solidFill>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rotWithShape="1">
          <a:blip r:embed="rId4"/>
          <a:srcRect r="50177"/>
          <a:stretch>
            <a:fillRect/>
          </a:stretch>
        </p:blipFill>
        <p:spPr>
          <a:xfrm rot="19570315" flipH="1">
            <a:off x="4358387" y="-578903"/>
            <a:ext cx="4711876" cy="5319748"/>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bldLst>
      <p:bldP spid="19" grpId="0"/>
      <p:bldP spid="19" grpId="1"/>
      <p:bldP spid="21" grpId="0"/>
      <p:bldP spid="21" grpId="1"/>
      <p:bldP spid="21" grpId="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64" name="TextBox 10"/>
          <p:cNvSpPr txBox="1"/>
          <p:nvPr/>
        </p:nvSpPr>
        <p:spPr>
          <a:xfrm>
            <a:off x="0" y="0"/>
            <a:ext cx="1765935" cy="661670"/>
          </a:xfrm>
          <a:prstGeom prst="rect">
            <a:avLst/>
          </a:prstGeom>
          <a:noFill/>
        </p:spPr>
        <p:txBody>
          <a:bodyPr wrap="none" rtlCol="0">
            <a:noAutofit/>
          </a:bodyPr>
          <a:lstStyle/>
          <a:p>
            <a:pPr algn="l"/>
            <a:r>
              <a:rPr kumimoji="1" lang="en-US" altLang="zh-CN" sz="2000" b="1">
                <a:ln w="12700">
                  <a:noFill/>
                </a:ln>
                <a:solidFill>
                  <a:srgbClr val="262626">
                    <a:alpha val="100000"/>
                  </a:srgbClr>
                </a:solidFill>
                <a:latin typeface="宋体" panose="02010600030101010101" pitchFamily="2" charset="-122"/>
                <a:cs typeface="Source Han Sans CN Bold" panose="020B0800000000000000" charset="-122"/>
                <a:sym typeface="+mn-ea"/>
              </a:rPr>
              <a:t>项目概述</a:t>
            </a:r>
            <a:endParaRPr kumimoji="1" lang="en-US" altLang="zh-CN" sz="2000" b="1">
              <a:ln w="12700">
                <a:noFill/>
              </a:ln>
              <a:solidFill>
                <a:srgbClr val="262626">
                  <a:alpha val="100000"/>
                </a:srgbClr>
              </a:solidFill>
              <a:latin typeface="宋体" panose="02010600030101010101" pitchFamily="2" charset="-122"/>
              <a:cs typeface="Source Han Sans CN Bold" panose="020B0800000000000000" charset="-122"/>
              <a:sym typeface="+mn-lt"/>
            </a:endParaRPr>
          </a:p>
        </p:txBody>
      </p:sp>
      <p:sp>
        <p:nvSpPr>
          <p:cNvPr id="4" name="文本框 3"/>
          <p:cNvSpPr txBox="1"/>
          <p:nvPr/>
        </p:nvSpPr>
        <p:spPr>
          <a:xfrm>
            <a:off x="252095" y="431800"/>
            <a:ext cx="5111115" cy="4182110"/>
          </a:xfrm>
          <a:prstGeom prst="rect">
            <a:avLst/>
          </a:prstGeom>
          <a:noFill/>
        </p:spPr>
        <p:txBody>
          <a:bodyPr wrap="square" rtlCol="0">
            <a:noAutofit/>
          </a:bodyPr>
          <a:p>
            <a:pPr>
              <a:lnSpc>
                <a:spcPct val="150000"/>
              </a:lnSpc>
            </a:pPr>
            <a:r>
              <a:rPr lang="en-US" altLang="zh-CN"/>
              <a:t>          GitHub</a:t>
            </a:r>
            <a:r>
              <a:rPr lang="zh-CN" altLang="en-US"/>
              <a:t>全景洞悉可视化大屏项目旨在全面展示热门项目仓库的数据洞察。中心的网络关系图揭示了仓库与问题、</a:t>
            </a:r>
            <a:r>
              <a:rPr lang="en-US" altLang="zh-CN"/>
              <a:t>PR</a:t>
            </a:r>
            <a:r>
              <a:rPr lang="zh-CN" altLang="en-US"/>
              <a:t>、贡献者之间的关联，算法突出关键节点，提升可视化效果。统计数据如点击量、</a:t>
            </a:r>
            <a:r>
              <a:rPr lang="en-US" altLang="zh-CN"/>
              <a:t>fork</a:t>
            </a:r>
            <a:r>
              <a:rPr lang="zh-CN" altLang="en-US"/>
              <a:t>数、星级等，直观展现项目热度和社区活跃度；贡献者榜单激励社区参与，体现协作精神。</a:t>
            </a:r>
            <a:r>
              <a:rPr lang="en-US" altLang="zh-CN"/>
              <a:t>Issue</a:t>
            </a:r>
            <a:r>
              <a:rPr lang="zh-CN" altLang="en-US"/>
              <a:t>和</a:t>
            </a:r>
            <a:r>
              <a:rPr lang="en-US" altLang="zh-CN"/>
              <a:t>PR</a:t>
            </a:r>
            <a:r>
              <a:rPr lang="zh-CN" altLang="en-US"/>
              <a:t>处理图表提供项目活动趋势和效率分析，优化开发流程。搜索框和滚动排名功能方便用户快速探索不同仓库。</a:t>
            </a:r>
            <a:r>
              <a:rPr lang="en-US" altLang="zh-CN"/>
              <a:t>Gitup</a:t>
            </a:r>
            <a:r>
              <a:rPr lang="zh-CN" altLang="en-US"/>
              <a:t>项目展示开源数据价值，助力开源文化传播与发展。</a:t>
            </a:r>
            <a:endParaRPr lang="zh-CN" altLang="en-US"/>
          </a:p>
        </p:txBody>
      </p:sp>
      <p:pic>
        <p:nvPicPr>
          <p:cNvPr id="5" name="图片 4"/>
          <p:cNvPicPr/>
          <p:nvPr/>
        </p:nvPicPr>
        <p:blipFill>
          <a:blip r:embed="rId3"/>
          <a:stretch>
            <a:fillRect/>
          </a:stretch>
        </p:blipFill>
        <p:spPr>
          <a:xfrm>
            <a:off x="5571808" y="762953"/>
            <a:ext cx="3429000" cy="34290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75671" y="1167796"/>
            <a:ext cx="2073166" cy="3219842"/>
            <a:chOff x="913011" y="764704"/>
            <a:chExt cx="2820989" cy="4381289"/>
          </a:xfrm>
        </p:grpSpPr>
        <p:grpSp>
          <p:nvGrpSpPr>
            <p:cNvPr id="3" name="组合 2"/>
            <p:cNvGrpSpPr/>
            <p:nvPr/>
          </p:nvGrpSpPr>
          <p:grpSpPr>
            <a:xfrm>
              <a:off x="1747692" y="4222426"/>
              <a:ext cx="1289708" cy="923567"/>
              <a:chOff x="4350532" y="1811995"/>
              <a:chExt cx="3661868" cy="2622287"/>
            </a:xfrm>
          </p:grpSpPr>
          <p:sp>
            <p:nvSpPr>
              <p:cNvPr id="121"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adFill flip="none" rotWithShape="1">
                <a:gsLst>
                  <a:gs pos="0">
                    <a:srgbClr val="494949"/>
                  </a:gs>
                  <a:gs pos="100000">
                    <a:srgbClr val="9D9D9D"/>
                  </a:gs>
                </a:gsLst>
                <a:lin ang="16200000" scaled="1"/>
              </a:gra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99" tIns="33599" rIns="67199" bIns="33599" numCol="1" spcCol="0" rtlCol="0" fromWordArt="0" anchor="ctr" anchorCtr="0" forceAA="0" compatLnSpc="1">
                <a:noAutofit/>
              </a:bodyPr>
              <a:lstStyle/>
              <a:p>
                <a:pPr algn="ctr"/>
                <a:endParaRPr lang="zh-CN" altLang="en-US" sz="100">
                  <a:solidFill>
                    <a:schemeClr val="lt1"/>
                  </a:solidFill>
                  <a:cs typeface="+mn-ea"/>
                  <a:sym typeface="+mn-lt"/>
                </a:endParaRPr>
              </a:p>
            </p:txBody>
          </p:sp>
          <p:sp>
            <p:nvSpPr>
              <p:cNvPr id="122"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51000">
                    <a:schemeClr val="bg1">
                      <a:alpha val="76000"/>
                    </a:schemeClr>
                  </a:gs>
                  <a:gs pos="0">
                    <a:schemeClr val="bg1">
                      <a:alpha val="0"/>
                    </a:schemeClr>
                  </a:gs>
                  <a:gs pos="100000">
                    <a:schemeClr val="bg1">
                      <a:alpha val="0"/>
                    </a:schemeClr>
                  </a:gs>
                </a:gsLst>
                <a:lin ang="16200000" scaled="1"/>
              </a:gra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99" tIns="33599" rIns="67199" bIns="33599" numCol="1" spcCol="0" rtlCol="0" fromWordArt="0" anchor="ctr" anchorCtr="0" forceAA="0" compatLnSpc="1">
                <a:noAutofit/>
              </a:bodyPr>
              <a:lstStyle/>
              <a:p>
                <a:pPr algn="ctr"/>
                <a:endParaRPr lang="zh-CN" altLang="en-US" sz="100">
                  <a:cs typeface="+mn-ea"/>
                  <a:sym typeface="+mn-lt"/>
                </a:endParaRPr>
              </a:p>
            </p:txBody>
          </p:sp>
          <p:sp>
            <p:nvSpPr>
              <p:cNvPr id="123"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833">
                    <a:srgbClr val="494949"/>
                  </a:gs>
                  <a:gs pos="59000">
                    <a:srgbClr val="9D9D9D"/>
                  </a:gs>
                  <a:gs pos="100000">
                    <a:srgbClr val="5E5E5E"/>
                  </a:gs>
                </a:gsLst>
                <a:lin ang="0" scaled="1"/>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99" tIns="33599" rIns="67199" bIns="33599" numCol="1" spcCol="0" rtlCol="0" fromWordArt="0" anchor="ctr" anchorCtr="0" forceAA="0" compatLnSpc="1">
                <a:noAutofit/>
              </a:bodyPr>
              <a:lstStyle/>
              <a:p>
                <a:pPr algn="ctr"/>
                <a:endParaRPr lang="zh-CN" altLang="en-US" sz="100">
                  <a:cs typeface="+mn-ea"/>
                  <a:sym typeface="+mn-lt"/>
                </a:endParaRPr>
              </a:p>
            </p:txBody>
          </p:sp>
          <p:sp>
            <p:nvSpPr>
              <p:cNvPr id="124"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rgbClr val="5E5E5E"/>
                  </a:gs>
                  <a:gs pos="49000">
                    <a:schemeClr val="bg1"/>
                  </a:gs>
                  <a:gs pos="100000">
                    <a:srgbClr val="494949"/>
                  </a:gs>
                </a:gsLst>
                <a:lin ang="16200000" scaled="1"/>
              </a:grad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cs typeface="+mn-ea"/>
                  <a:sym typeface="+mn-lt"/>
                </a:endParaRPr>
              </a:p>
            </p:txBody>
          </p:sp>
          <p:grpSp>
            <p:nvGrpSpPr>
              <p:cNvPr id="125" name="组合 124"/>
              <p:cNvGrpSpPr/>
              <p:nvPr/>
            </p:nvGrpSpPr>
            <p:grpSpPr>
              <a:xfrm>
                <a:off x="4350532" y="1811995"/>
                <a:ext cx="3661868" cy="598986"/>
                <a:chOff x="4350532" y="2259168"/>
                <a:chExt cx="3661868" cy="598986"/>
              </a:xfrm>
            </p:grpSpPr>
            <p:sp>
              <p:nvSpPr>
                <p:cNvPr id="140" name="Freeform 35"/>
                <p:cNvSpPr/>
                <p:nvPr/>
              </p:nvSpPr>
              <p:spPr bwMode="auto">
                <a:xfrm>
                  <a:off x="4466938" y="2451774"/>
                  <a:ext cx="3396347" cy="406380"/>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adFill flip="none" rotWithShape="1">
                  <a:gsLst>
                    <a:gs pos="0">
                      <a:srgbClr val="494949"/>
                    </a:gs>
                    <a:gs pos="49000">
                      <a:schemeClr val="bg1"/>
                    </a:gs>
                    <a:gs pos="100000">
                      <a:srgbClr val="4C4C4C"/>
                    </a:gs>
                  </a:gsLst>
                  <a:lin ang="10800000" scaled="1"/>
                </a:gradFill>
                <a:ln w="12700">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99" tIns="33599" rIns="67199" bIns="33599" numCol="1" spcCol="0" rtlCol="0" fromWordArt="0" anchor="ctr" anchorCtr="0" forceAA="0" compatLnSpc="1">
                  <a:noAutofit/>
                </a:bodyPr>
                <a:lstStyle/>
                <a:p>
                  <a:pPr algn="ctr"/>
                  <a:endParaRPr lang="zh-CN" altLang="en-US" sz="100">
                    <a:solidFill>
                      <a:schemeClr val="lt1"/>
                    </a:solidFill>
                    <a:cs typeface="+mn-ea"/>
                    <a:sym typeface="+mn-lt"/>
                  </a:endParaRPr>
                </a:p>
              </p:txBody>
            </p:sp>
            <p:sp>
              <p:nvSpPr>
                <p:cNvPr id="141"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adFill>
                  <a:gsLst>
                    <a:gs pos="15827">
                      <a:srgbClr val="717171"/>
                    </a:gs>
                    <a:gs pos="0">
                      <a:srgbClr val="2D3939"/>
                    </a:gs>
                    <a:gs pos="49000">
                      <a:srgbClr val="2D3939"/>
                    </a:gs>
                    <a:gs pos="100000">
                      <a:srgbClr val="4C4C4C"/>
                    </a:gs>
                  </a:gsLst>
                  <a:lin ang="16200000" scaled="1"/>
                </a:gradFill>
                <a:ln>
                  <a:noFill/>
                </a:ln>
              </p:spPr>
              <p:txBody>
                <a:bodyPr vert="horz" wrap="square" lIns="67199" tIns="33599" rIns="67199" bIns="33599" numCol="1" anchor="t" anchorCtr="0" compatLnSpc="1"/>
                <a:lstStyle/>
                <a:p>
                  <a:endParaRPr lang="zh-CN" altLang="en-US" sz="100">
                    <a:cs typeface="+mn-ea"/>
                    <a:sym typeface="+mn-lt"/>
                  </a:endParaRPr>
                </a:p>
              </p:txBody>
            </p:sp>
            <p:sp>
              <p:nvSpPr>
                <p:cNvPr id="142" name="矩形 2788"/>
                <p:cNvSpPr/>
                <p:nvPr/>
              </p:nvSpPr>
              <p:spPr>
                <a:xfrm>
                  <a:off x="4350532" y="2274408"/>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cs typeface="+mn-ea"/>
                    <a:sym typeface="+mn-lt"/>
                  </a:endParaRPr>
                </a:p>
              </p:txBody>
            </p:sp>
          </p:grpSp>
          <p:grpSp>
            <p:nvGrpSpPr>
              <p:cNvPr id="126" name="组合 125"/>
              <p:cNvGrpSpPr/>
              <p:nvPr/>
            </p:nvGrpSpPr>
            <p:grpSpPr>
              <a:xfrm>
                <a:off x="4513666" y="2274205"/>
                <a:ext cx="3282939" cy="340225"/>
                <a:chOff x="4513666" y="2710466"/>
                <a:chExt cx="3282939" cy="340225"/>
              </a:xfrm>
            </p:grpSpPr>
            <p:sp>
              <p:nvSpPr>
                <p:cNvPr id="138"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99" tIns="33599" rIns="67199" bIns="33599" numCol="1" spcCol="0" rtlCol="0" fromWordArt="0" anchor="ctr" anchorCtr="0" forceAA="0" compatLnSpc="1">
                  <a:noAutofit/>
                </a:bodyPr>
                <a:lstStyle/>
                <a:p>
                  <a:pPr algn="ctr"/>
                  <a:endParaRPr lang="zh-CN" altLang="en-US" sz="100">
                    <a:cs typeface="+mn-ea"/>
                    <a:sym typeface="+mn-lt"/>
                  </a:endParaRPr>
                </a:p>
              </p:txBody>
            </p:sp>
            <p:sp>
              <p:nvSpPr>
                <p:cNvPr id="139"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cs typeface="+mn-ea"/>
                    <a:sym typeface="+mn-lt"/>
                  </a:endParaRPr>
                </a:p>
              </p:txBody>
            </p:sp>
          </p:grpSp>
          <p:grpSp>
            <p:nvGrpSpPr>
              <p:cNvPr id="127" name="组合 126"/>
              <p:cNvGrpSpPr/>
              <p:nvPr/>
            </p:nvGrpSpPr>
            <p:grpSpPr>
              <a:xfrm>
                <a:off x="4513666" y="2657696"/>
                <a:ext cx="3282939" cy="340225"/>
                <a:chOff x="4513666" y="2710466"/>
                <a:chExt cx="3282939" cy="340225"/>
              </a:xfrm>
            </p:grpSpPr>
            <p:sp>
              <p:nvSpPr>
                <p:cNvPr id="136"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99" tIns="33599" rIns="67199" bIns="33599" numCol="1" spcCol="0" rtlCol="0" fromWordArt="0" anchor="ctr" anchorCtr="0" forceAA="0" compatLnSpc="1">
                  <a:noAutofit/>
                </a:bodyPr>
                <a:lstStyle/>
                <a:p>
                  <a:pPr algn="ctr"/>
                  <a:endParaRPr lang="zh-CN" altLang="en-US" sz="100">
                    <a:cs typeface="+mn-ea"/>
                    <a:sym typeface="+mn-lt"/>
                  </a:endParaRPr>
                </a:p>
              </p:txBody>
            </p:sp>
            <p:sp>
              <p:nvSpPr>
                <p:cNvPr id="137"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cs typeface="+mn-ea"/>
                    <a:sym typeface="+mn-lt"/>
                  </a:endParaRPr>
                </a:p>
              </p:txBody>
            </p:sp>
          </p:grpSp>
          <p:sp>
            <p:nvSpPr>
              <p:cNvPr id="128" name="Freeform 37"/>
              <p:cNvSpPr/>
              <p:nvPr/>
            </p:nvSpPr>
            <p:spPr bwMode="auto">
              <a:xfrm>
                <a:off x="4438212" y="2463286"/>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99" tIns="33599" rIns="67199" bIns="33599" numCol="1" spcCol="0" rtlCol="0" fromWordArt="0" anchor="ctr" anchorCtr="0" forceAA="0" compatLnSpc="1">
                <a:noAutofit/>
              </a:bodyPr>
              <a:lstStyle/>
              <a:p>
                <a:pPr algn="ctr"/>
                <a:endParaRPr lang="zh-CN" altLang="en-US" sz="100">
                  <a:cs typeface="+mn-ea"/>
                  <a:sym typeface="+mn-lt"/>
                </a:endParaRPr>
              </a:p>
            </p:txBody>
          </p:sp>
          <p:grpSp>
            <p:nvGrpSpPr>
              <p:cNvPr id="129" name="组合 128"/>
              <p:cNvGrpSpPr/>
              <p:nvPr/>
            </p:nvGrpSpPr>
            <p:grpSpPr>
              <a:xfrm>
                <a:off x="4513666" y="3041297"/>
                <a:ext cx="3282939" cy="340225"/>
                <a:chOff x="4513666" y="2710466"/>
                <a:chExt cx="3282939" cy="340225"/>
              </a:xfrm>
            </p:grpSpPr>
            <p:sp>
              <p:nvSpPr>
                <p:cNvPr id="134"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99" tIns="33599" rIns="67199" bIns="33599" numCol="1" spcCol="0" rtlCol="0" fromWordArt="0" anchor="ctr" anchorCtr="0" forceAA="0" compatLnSpc="1">
                  <a:noAutofit/>
                </a:bodyPr>
                <a:lstStyle/>
                <a:p>
                  <a:pPr algn="ctr"/>
                  <a:endParaRPr lang="zh-CN" altLang="en-US" sz="100">
                    <a:cs typeface="+mn-ea"/>
                    <a:sym typeface="+mn-lt"/>
                  </a:endParaRPr>
                </a:p>
              </p:txBody>
            </p:sp>
            <p:sp>
              <p:nvSpPr>
                <p:cNvPr id="135"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cs typeface="+mn-ea"/>
                    <a:sym typeface="+mn-lt"/>
                  </a:endParaRPr>
                </a:p>
              </p:txBody>
            </p:sp>
          </p:grpSp>
          <p:sp>
            <p:nvSpPr>
              <p:cNvPr id="130"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99" tIns="33599" rIns="67199" bIns="33599" numCol="1" spcCol="0" rtlCol="0" fromWordArt="0" anchor="ctr" anchorCtr="0" forceAA="0" compatLnSpc="1">
                <a:noAutofit/>
              </a:bodyPr>
              <a:lstStyle/>
              <a:p>
                <a:pPr algn="ctr"/>
                <a:endParaRPr lang="zh-CN" altLang="en-US" sz="100">
                  <a:cs typeface="+mn-ea"/>
                  <a:sym typeface="+mn-lt"/>
                </a:endParaRPr>
              </a:p>
            </p:txBody>
          </p:sp>
          <p:sp>
            <p:nvSpPr>
              <p:cNvPr id="131"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99" tIns="33599" rIns="67199" bIns="33599" numCol="1" spcCol="0" rtlCol="0" fromWordArt="0" anchor="ctr" anchorCtr="0" forceAA="0" compatLnSpc="1">
                <a:noAutofit/>
              </a:bodyPr>
              <a:lstStyle/>
              <a:p>
                <a:pPr algn="ctr"/>
                <a:endParaRPr lang="zh-CN" altLang="en-US" sz="100">
                  <a:cs typeface="+mn-ea"/>
                  <a:sym typeface="+mn-lt"/>
                </a:endParaRPr>
              </a:p>
            </p:txBody>
          </p:sp>
          <p:sp>
            <p:nvSpPr>
              <p:cNvPr id="132" name="Freeform 38"/>
              <p:cNvSpPr/>
              <p:nvPr/>
            </p:nvSpPr>
            <p:spPr bwMode="auto">
              <a:xfrm rot="1313089">
                <a:off x="4499716" y="3552379"/>
                <a:ext cx="3266400"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0">
                <a:gsLst>
                  <a:gs pos="87000">
                    <a:schemeClr val="bg1">
                      <a:lumMod val="65000"/>
                      <a:alpha val="34000"/>
                    </a:schemeClr>
                  </a:gs>
                  <a:gs pos="16000">
                    <a:schemeClr val="bg1">
                      <a:lumMod val="75000"/>
                    </a:schemeClr>
                  </a:gs>
                  <a:gs pos="0">
                    <a:srgbClr val="5E5E5E"/>
                  </a:gs>
                  <a:gs pos="49000">
                    <a:schemeClr val="bg1"/>
                  </a:gs>
                  <a:gs pos="100000">
                    <a:srgbClr val="494949"/>
                  </a:gs>
                </a:gsLst>
                <a:lin ang="16800000" scaled="0"/>
              </a:grad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99" tIns="33599" rIns="67199" bIns="33599" numCol="1" spcCol="0" rtlCol="0" fromWordArt="0" anchor="ctr" anchorCtr="0" forceAA="0" compatLnSpc="1">
                <a:noAutofit/>
              </a:bodyPr>
              <a:lstStyle/>
              <a:p>
                <a:pPr algn="ctr"/>
                <a:endParaRPr lang="zh-CN" altLang="en-US" sz="100">
                  <a:cs typeface="+mn-ea"/>
                  <a:sym typeface="+mn-lt"/>
                </a:endParaRPr>
              </a:p>
            </p:txBody>
          </p:sp>
          <p:sp>
            <p:nvSpPr>
              <p:cNvPr id="133"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adFill>
                <a:gsLst>
                  <a:gs pos="0">
                    <a:srgbClr val="261B18"/>
                  </a:gs>
                  <a:gs pos="100000">
                    <a:srgbClr val="443F3F"/>
                  </a:gs>
                </a:gsLst>
                <a:lin ang="16200000" scaled="1"/>
              </a:gradFill>
              <a:ln>
                <a:noFill/>
              </a:ln>
            </p:spPr>
            <p:txBody>
              <a:bodyPr vert="horz" wrap="square" lIns="67199" tIns="33599" rIns="67199" bIns="33599" numCol="1" anchor="t" anchorCtr="0" compatLnSpc="1"/>
              <a:lstStyle/>
              <a:p>
                <a:endParaRPr lang="zh-CN" altLang="en-US" sz="100">
                  <a:cs typeface="+mn-ea"/>
                  <a:sym typeface="+mn-lt"/>
                </a:endParaRPr>
              </a:p>
            </p:txBody>
          </p:sp>
        </p:grpSp>
        <p:sp>
          <p:nvSpPr>
            <p:cNvPr id="4" name="Oval 129"/>
            <p:cNvSpPr>
              <a:spLocks noChangeArrowheads="1"/>
            </p:cNvSpPr>
            <p:nvPr/>
          </p:nvSpPr>
          <p:spPr bwMode="auto">
            <a:xfrm>
              <a:off x="3472062" y="2222823"/>
              <a:ext cx="261938" cy="261938"/>
            </a:xfrm>
            <a:prstGeom prst="ellipse">
              <a:avLst/>
            </a:prstGeom>
            <a:gradFill>
              <a:gsLst>
                <a:gs pos="0">
                  <a:srgbClr val="0E1A40"/>
                </a:gs>
                <a:gs pos="100000">
                  <a:srgbClr val="2F5EB0"/>
                </a:gs>
              </a:gsLst>
              <a:lin ang="13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5" name="AutoShape 291"/>
            <p:cNvSpPr>
              <a:spLocks noChangeAspect="1" noChangeArrowheads="1" noTextEdit="1"/>
            </p:cNvSpPr>
            <p:nvPr/>
          </p:nvSpPr>
          <p:spPr bwMode="auto">
            <a:xfrm>
              <a:off x="913011" y="764704"/>
              <a:ext cx="2806701"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199" tIns="33599" rIns="67199" bIns="33599" numCol="1" anchor="t" anchorCtr="0" compatLnSpc="1"/>
            <a:lstStyle/>
            <a:p>
              <a:endParaRPr lang="zh-CN" altLang="en-US" sz="100"/>
            </a:p>
          </p:txBody>
        </p:sp>
        <p:sp>
          <p:nvSpPr>
            <p:cNvPr id="6" name="Rectangle 293"/>
            <p:cNvSpPr>
              <a:spLocks noChangeArrowheads="1"/>
            </p:cNvSpPr>
            <p:nvPr/>
          </p:nvSpPr>
          <p:spPr bwMode="auto">
            <a:xfrm>
              <a:off x="2306836" y="3182467"/>
              <a:ext cx="26988" cy="8572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7" name="Freeform 294"/>
            <p:cNvSpPr/>
            <p:nvPr/>
          </p:nvSpPr>
          <p:spPr bwMode="auto">
            <a:xfrm>
              <a:off x="2316361" y="4023842"/>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8" name="Freeform 295"/>
            <p:cNvSpPr/>
            <p:nvPr/>
          </p:nvSpPr>
          <p:spPr bwMode="auto">
            <a:xfrm>
              <a:off x="2021086" y="3652367"/>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9" name="Freeform 296"/>
            <p:cNvSpPr/>
            <p:nvPr/>
          </p:nvSpPr>
          <p:spPr bwMode="auto">
            <a:xfrm>
              <a:off x="2300486" y="3696817"/>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1">
                  <a:moveTo>
                    <a:pt x="11" y="222"/>
                  </a:moveTo>
                  <a:lnTo>
                    <a:pt x="0" y="208"/>
                  </a:lnTo>
                  <a:lnTo>
                    <a:pt x="271" y="0"/>
                  </a:lnTo>
                  <a:lnTo>
                    <a:pt x="281" y="12"/>
                  </a:lnTo>
                  <a:lnTo>
                    <a:pt x="11" y="22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10" name="Freeform 297"/>
            <p:cNvSpPr/>
            <p:nvPr/>
          </p:nvSpPr>
          <p:spPr bwMode="auto">
            <a:xfrm>
              <a:off x="1694061" y="4031779"/>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11" name="Freeform 298"/>
            <p:cNvSpPr/>
            <p:nvPr/>
          </p:nvSpPr>
          <p:spPr bwMode="auto">
            <a:xfrm>
              <a:off x="1554361" y="3595217"/>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12" name="Freeform 299"/>
            <p:cNvSpPr/>
            <p:nvPr/>
          </p:nvSpPr>
          <p:spPr bwMode="auto">
            <a:xfrm>
              <a:off x="1679774" y="3657129"/>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13" name="Freeform 300"/>
            <p:cNvSpPr/>
            <p:nvPr/>
          </p:nvSpPr>
          <p:spPr bwMode="auto">
            <a:xfrm>
              <a:off x="1557536" y="3584104"/>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2">
                  <a:moveTo>
                    <a:pt x="298" y="53"/>
                  </a:moveTo>
                  <a:lnTo>
                    <a:pt x="0" y="15"/>
                  </a:lnTo>
                  <a:lnTo>
                    <a:pt x="3" y="0"/>
                  </a:lnTo>
                  <a:lnTo>
                    <a:pt x="301" y="37"/>
                  </a:lnTo>
                  <a:lnTo>
                    <a:pt x="298" y="5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14" name="Freeform 301"/>
            <p:cNvSpPr/>
            <p:nvPr/>
          </p:nvSpPr>
          <p:spPr bwMode="auto">
            <a:xfrm>
              <a:off x="2019499" y="3182467"/>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15" name="Freeform 302"/>
            <p:cNvSpPr/>
            <p:nvPr/>
          </p:nvSpPr>
          <p:spPr bwMode="auto">
            <a:xfrm>
              <a:off x="2729112" y="3439642"/>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16" name="Freeform 303"/>
            <p:cNvSpPr/>
            <p:nvPr/>
          </p:nvSpPr>
          <p:spPr bwMode="auto">
            <a:xfrm>
              <a:off x="2706887" y="3709517"/>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17" name="Freeform 304"/>
            <p:cNvSpPr/>
            <p:nvPr/>
          </p:nvSpPr>
          <p:spPr bwMode="auto">
            <a:xfrm>
              <a:off x="2035374" y="3631729"/>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18" name="Freeform 305"/>
            <p:cNvSpPr/>
            <p:nvPr/>
          </p:nvSpPr>
          <p:spPr bwMode="auto">
            <a:xfrm>
              <a:off x="2714824" y="3239617"/>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19" name="Freeform 306"/>
            <p:cNvSpPr/>
            <p:nvPr/>
          </p:nvSpPr>
          <p:spPr bwMode="auto">
            <a:xfrm>
              <a:off x="2725937" y="3682529"/>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20" name="Freeform 307"/>
            <p:cNvSpPr/>
            <p:nvPr/>
          </p:nvSpPr>
          <p:spPr bwMode="auto">
            <a:xfrm>
              <a:off x="2719587" y="3976217"/>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21" name="Freeform 308"/>
            <p:cNvSpPr/>
            <p:nvPr/>
          </p:nvSpPr>
          <p:spPr bwMode="auto">
            <a:xfrm>
              <a:off x="3024387" y="3452342"/>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22" name="Freeform 309"/>
            <p:cNvSpPr/>
            <p:nvPr/>
          </p:nvSpPr>
          <p:spPr bwMode="auto">
            <a:xfrm>
              <a:off x="3092649" y="2964979"/>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23" name="Freeform 310"/>
            <p:cNvSpPr/>
            <p:nvPr/>
          </p:nvSpPr>
          <p:spPr bwMode="auto">
            <a:xfrm>
              <a:off x="3300612" y="2364904"/>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24" name="Freeform 311"/>
            <p:cNvSpPr/>
            <p:nvPr/>
          </p:nvSpPr>
          <p:spPr bwMode="auto">
            <a:xfrm>
              <a:off x="2998987" y="2634779"/>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6">
                  <a:moveTo>
                    <a:pt x="194" y="217"/>
                  </a:moveTo>
                  <a:lnTo>
                    <a:pt x="0" y="11"/>
                  </a:lnTo>
                  <a:lnTo>
                    <a:pt x="13" y="0"/>
                  </a:lnTo>
                  <a:lnTo>
                    <a:pt x="205" y="205"/>
                  </a:lnTo>
                  <a:lnTo>
                    <a:pt x="194" y="21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25" name="Freeform 312"/>
            <p:cNvSpPr/>
            <p:nvPr/>
          </p:nvSpPr>
          <p:spPr bwMode="auto">
            <a:xfrm>
              <a:off x="2719587" y="2634779"/>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26" name="Freeform 313"/>
            <p:cNvSpPr/>
            <p:nvPr/>
          </p:nvSpPr>
          <p:spPr bwMode="auto">
            <a:xfrm>
              <a:off x="2317949" y="3172942"/>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27" name="Freeform 314"/>
            <p:cNvSpPr/>
            <p:nvPr/>
          </p:nvSpPr>
          <p:spPr bwMode="auto">
            <a:xfrm>
              <a:off x="2729112" y="3228504"/>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28" name="Freeform 315"/>
            <p:cNvSpPr/>
            <p:nvPr/>
          </p:nvSpPr>
          <p:spPr bwMode="auto">
            <a:xfrm>
              <a:off x="2733874" y="2958629"/>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29" name="Freeform 316"/>
            <p:cNvSpPr/>
            <p:nvPr/>
          </p:nvSpPr>
          <p:spPr bwMode="auto">
            <a:xfrm>
              <a:off x="2638624" y="2739554"/>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30" name="Freeform 317"/>
            <p:cNvSpPr/>
            <p:nvPr/>
          </p:nvSpPr>
          <p:spPr bwMode="auto">
            <a:xfrm>
              <a:off x="2303661" y="2758675"/>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31" name="Freeform 318"/>
            <p:cNvSpPr/>
            <p:nvPr/>
          </p:nvSpPr>
          <p:spPr bwMode="auto">
            <a:xfrm>
              <a:off x="2276674" y="2083987"/>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32" name="Freeform 319"/>
            <p:cNvSpPr/>
            <p:nvPr/>
          </p:nvSpPr>
          <p:spPr bwMode="auto">
            <a:xfrm>
              <a:off x="2322712" y="2734862"/>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33" name="Freeform 320"/>
            <p:cNvSpPr/>
            <p:nvPr/>
          </p:nvSpPr>
          <p:spPr bwMode="auto">
            <a:xfrm>
              <a:off x="1846461" y="2755429"/>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1">
                  <a:moveTo>
                    <a:pt x="10" y="202"/>
                  </a:moveTo>
                  <a:lnTo>
                    <a:pt x="0" y="188"/>
                  </a:lnTo>
                  <a:lnTo>
                    <a:pt x="292" y="0"/>
                  </a:lnTo>
                  <a:lnTo>
                    <a:pt x="300" y="12"/>
                  </a:lnTo>
                  <a:lnTo>
                    <a:pt x="10" y="20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34" name="Freeform 321"/>
            <p:cNvSpPr/>
            <p:nvPr/>
          </p:nvSpPr>
          <p:spPr bwMode="auto">
            <a:xfrm>
              <a:off x="1551186" y="3058642"/>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35" name="Freeform 322"/>
            <p:cNvSpPr/>
            <p:nvPr/>
          </p:nvSpPr>
          <p:spPr bwMode="auto">
            <a:xfrm>
              <a:off x="1557536" y="3177704"/>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36" name="Freeform 323"/>
            <p:cNvSpPr/>
            <p:nvPr/>
          </p:nvSpPr>
          <p:spPr bwMode="auto">
            <a:xfrm>
              <a:off x="1844874" y="3058642"/>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37" name="Freeform 324"/>
            <p:cNvSpPr/>
            <p:nvPr/>
          </p:nvSpPr>
          <p:spPr bwMode="auto">
            <a:xfrm>
              <a:off x="1163836" y="2768129"/>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38" name="Freeform 325"/>
            <p:cNvSpPr/>
            <p:nvPr/>
          </p:nvSpPr>
          <p:spPr bwMode="auto">
            <a:xfrm>
              <a:off x="990799" y="1925167"/>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39" name="Freeform 326"/>
            <p:cNvSpPr/>
            <p:nvPr/>
          </p:nvSpPr>
          <p:spPr bwMode="auto">
            <a:xfrm>
              <a:off x="997149" y="1934762"/>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6">
                  <a:moveTo>
                    <a:pt x="235" y="207"/>
                  </a:moveTo>
                  <a:lnTo>
                    <a:pt x="0" y="13"/>
                  </a:lnTo>
                  <a:lnTo>
                    <a:pt x="11" y="0"/>
                  </a:lnTo>
                  <a:lnTo>
                    <a:pt x="245" y="194"/>
                  </a:lnTo>
                  <a:lnTo>
                    <a:pt x="235" y="2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40" name="Freeform 327"/>
            <p:cNvSpPr/>
            <p:nvPr/>
          </p:nvSpPr>
          <p:spPr bwMode="auto">
            <a:xfrm>
              <a:off x="1160661" y="2241079"/>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41" name="Freeform 328"/>
            <p:cNvSpPr/>
            <p:nvPr/>
          </p:nvSpPr>
          <p:spPr bwMode="auto">
            <a:xfrm>
              <a:off x="1371799" y="2229967"/>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42" name="Freeform 329"/>
            <p:cNvSpPr/>
            <p:nvPr/>
          </p:nvSpPr>
          <p:spPr bwMode="auto">
            <a:xfrm>
              <a:off x="1763911" y="2461742"/>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2" h="383">
                  <a:moveTo>
                    <a:pt x="46" y="383"/>
                  </a:moveTo>
                  <a:lnTo>
                    <a:pt x="0" y="3"/>
                  </a:lnTo>
                  <a:lnTo>
                    <a:pt x="16" y="0"/>
                  </a:lnTo>
                  <a:lnTo>
                    <a:pt x="63" y="381"/>
                  </a:lnTo>
                  <a:lnTo>
                    <a:pt x="46" y="38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43" name="Freeform 330"/>
            <p:cNvSpPr/>
            <p:nvPr/>
          </p:nvSpPr>
          <p:spPr bwMode="auto">
            <a:xfrm>
              <a:off x="1778199" y="2453804"/>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44" name="Freeform 331"/>
            <p:cNvSpPr/>
            <p:nvPr/>
          </p:nvSpPr>
          <p:spPr bwMode="auto">
            <a:xfrm>
              <a:off x="1716286" y="2157012"/>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45" name="Freeform 332"/>
            <p:cNvSpPr/>
            <p:nvPr/>
          </p:nvSpPr>
          <p:spPr bwMode="auto">
            <a:xfrm>
              <a:off x="1170186" y="2449042"/>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46" name="Freeform 333"/>
            <p:cNvSpPr/>
            <p:nvPr/>
          </p:nvSpPr>
          <p:spPr bwMode="auto">
            <a:xfrm>
              <a:off x="1174949" y="2745904"/>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47" name="Freeform 334"/>
            <p:cNvSpPr/>
            <p:nvPr/>
          </p:nvSpPr>
          <p:spPr bwMode="auto">
            <a:xfrm>
              <a:off x="1859161" y="2958629"/>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48" name="Freeform 335"/>
            <p:cNvSpPr/>
            <p:nvPr/>
          </p:nvSpPr>
          <p:spPr bwMode="auto">
            <a:xfrm>
              <a:off x="3003749" y="2361729"/>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49" name="Freeform 336"/>
            <p:cNvSpPr/>
            <p:nvPr/>
          </p:nvSpPr>
          <p:spPr bwMode="auto">
            <a:xfrm>
              <a:off x="2646562" y="2634850"/>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50" name="Freeform 337"/>
            <p:cNvSpPr/>
            <p:nvPr/>
          </p:nvSpPr>
          <p:spPr bwMode="auto">
            <a:xfrm>
              <a:off x="3548262" y="1604492"/>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51" name="Freeform 338"/>
            <p:cNvSpPr/>
            <p:nvPr/>
          </p:nvSpPr>
          <p:spPr bwMode="auto">
            <a:xfrm>
              <a:off x="3133924" y="1121892"/>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52" name="Freeform 339"/>
            <p:cNvSpPr/>
            <p:nvPr/>
          </p:nvSpPr>
          <p:spPr bwMode="auto">
            <a:xfrm>
              <a:off x="3216474" y="1602904"/>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53" name="Freeform 340"/>
            <p:cNvSpPr/>
            <p:nvPr/>
          </p:nvSpPr>
          <p:spPr bwMode="auto">
            <a:xfrm>
              <a:off x="2865637" y="1855317"/>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1">
                  <a:moveTo>
                    <a:pt x="10" y="202"/>
                  </a:moveTo>
                  <a:lnTo>
                    <a:pt x="0" y="190"/>
                  </a:lnTo>
                  <a:lnTo>
                    <a:pt x="224" y="0"/>
                  </a:lnTo>
                  <a:lnTo>
                    <a:pt x="234" y="12"/>
                  </a:lnTo>
                  <a:lnTo>
                    <a:pt x="10" y="20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54" name="Freeform 341"/>
            <p:cNvSpPr/>
            <p:nvPr/>
          </p:nvSpPr>
          <p:spPr bwMode="auto">
            <a:xfrm>
              <a:off x="2287786" y="2083987"/>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55" name="Freeform 342"/>
            <p:cNvSpPr/>
            <p:nvPr/>
          </p:nvSpPr>
          <p:spPr bwMode="auto">
            <a:xfrm>
              <a:off x="1727399" y="2079154"/>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56" name="Freeform 343"/>
            <p:cNvSpPr/>
            <p:nvPr/>
          </p:nvSpPr>
          <p:spPr bwMode="auto">
            <a:xfrm>
              <a:off x="1001911" y="1918817"/>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57" name="Freeform 344"/>
            <p:cNvSpPr/>
            <p:nvPr/>
          </p:nvSpPr>
          <p:spPr bwMode="auto">
            <a:xfrm>
              <a:off x="1378149" y="2145829"/>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58" name="Freeform 345"/>
            <p:cNvSpPr/>
            <p:nvPr/>
          </p:nvSpPr>
          <p:spPr bwMode="auto">
            <a:xfrm>
              <a:off x="1773436" y="2152179"/>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59" name="Freeform 346"/>
            <p:cNvSpPr/>
            <p:nvPr/>
          </p:nvSpPr>
          <p:spPr bwMode="auto">
            <a:xfrm>
              <a:off x="1773436" y="2085504"/>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60" name="Freeform 347"/>
            <p:cNvSpPr/>
            <p:nvPr/>
          </p:nvSpPr>
          <p:spPr bwMode="auto">
            <a:xfrm>
              <a:off x="2300486" y="1855317"/>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61" name="Freeform 348"/>
            <p:cNvSpPr/>
            <p:nvPr/>
          </p:nvSpPr>
          <p:spPr bwMode="auto">
            <a:xfrm>
              <a:off x="2864049" y="2168054"/>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62" name="Freeform 349"/>
            <p:cNvSpPr/>
            <p:nvPr/>
          </p:nvSpPr>
          <p:spPr bwMode="auto">
            <a:xfrm>
              <a:off x="2616399" y="1496542"/>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63" name="Freeform 350"/>
            <p:cNvSpPr/>
            <p:nvPr/>
          </p:nvSpPr>
          <p:spPr bwMode="auto">
            <a:xfrm>
              <a:off x="2613224" y="1123479"/>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6">
                  <a:moveTo>
                    <a:pt x="10" y="247"/>
                  </a:moveTo>
                  <a:lnTo>
                    <a:pt x="0" y="233"/>
                  </a:lnTo>
                  <a:lnTo>
                    <a:pt x="327" y="0"/>
                  </a:lnTo>
                  <a:lnTo>
                    <a:pt x="337" y="13"/>
                  </a:lnTo>
                  <a:lnTo>
                    <a:pt x="10" y="24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64" name="Freeform 351"/>
            <p:cNvSpPr/>
            <p:nvPr/>
          </p:nvSpPr>
          <p:spPr bwMode="auto">
            <a:xfrm>
              <a:off x="990799" y="1345729"/>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65" name="Freeform 352"/>
            <p:cNvSpPr/>
            <p:nvPr/>
          </p:nvSpPr>
          <p:spPr bwMode="auto">
            <a:xfrm>
              <a:off x="1236861" y="1334617"/>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66" name="Freeform 353"/>
            <p:cNvSpPr/>
            <p:nvPr/>
          </p:nvSpPr>
          <p:spPr bwMode="auto">
            <a:xfrm>
              <a:off x="1640086" y="1863254"/>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67" name="Freeform 354"/>
            <p:cNvSpPr/>
            <p:nvPr/>
          </p:nvSpPr>
          <p:spPr bwMode="auto">
            <a:xfrm>
              <a:off x="1624211" y="1883962"/>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68" name="Freeform 355"/>
            <p:cNvSpPr/>
            <p:nvPr/>
          </p:nvSpPr>
          <p:spPr bwMode="auto">
            <a:xfrm>
              <a:off x="1367036" y="1866429"/>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69" name="Freeform 356"/>
            <p:cNvSpPr/>
            <p:nvPr/>
          </p:nvSpPr>
          <p:spPr bwMode="auto">
            <a:xfrm>
              <a:off x="1224161" y="982192"/>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70" name="Freeform 357"/>
            <p:cNvSpPr/>
            <p:nvPr/>
          </p:nvSpPr>
          <p:spPr bwMode="auto">
            <a:xfrm>
              <a:off x="1657549" y="986954"/>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71" name="Freeform 358"/>
            <p:cNvSpPr/>
            <p:nvPr/>
          </p:nvSpPr>
          <p:spPr bwMode="auto">
            <a:xfrm>
              <a:off x="1624211" y="1537817"/>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6">
                  <a:moveTo>
                    <a:pt x="9" y="217"/>
                  </a:moveTo>
                  <a:lnTo>
                    <a:pt x="0" y="203"/>
                  </a:lnTo>
                  <a:lnTo>
                    <a:pt x="315" y="0"/>
                  </a:lnTo>
                  <a:lnTo>
                    <a:pt x="323" y="14"/>
                  </a:lnTo>
                  <a:lnTo>
                    <a:pt x="9" y="21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72" name="Freeform 359"/>
            <p:cNvSpPr/>
            <p:nvPr/>
          </p:nvSpPr>
          <p:spPr bwMode="auto">
            <a:xfrm>
              <a:off x="1006674" y="1863254"/>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73" name="Freeform 360"/>
            <p:cNvSpPr/>
            <p:nvPr/>
          </p:nvSpPr>
          <p:spPr bwMode="auto">
            <a:xfrm>
              <a:off x="2132211" y="1491779"/>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74" name="Freeform 361"/>
            <p:cNvSpPr/>
            <p:nvPr/>
          </p:nvSpPr>
          <p:spPr bwMode="auto">
            <a:xfrm>
              <a:off x="2427487" y="820267"/>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1">
                  <a:moveTo>
                    <a:pt x="447" y="202"/>
                  </a:moveTo>
                  <a:lnTo>
                    <a:pt x="0" y="14"/>
                  </a:lnTo>
                  <a:lnTo>
                    <a:pt x="7" y="0"/>
                  </a:lnTo>
                  <a:lnTo>
                    <a:pt x="452" y="188"/>
                  </a:lnTo>
                  <a:lnTo>
                    <a:pt x="447" y="20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75" name="Freeform 362"/>
            <p:cNvSpPr/>
            <p:nvPr/>
          </p:nvSpPr>
          <p:spPr bwMode="auto">
            <a:xfrm>
              <a:off x="1662311" y="817092"/>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5">
                  <a:moveTo>
                    <a:pt x="3" y="116"/>
                  </a:moveTo>
                  <a:lnTo>
                    <a:pt x="0" y="100"/>
                  </a:lnTo>
                  <a:lnTo>
                    <a:pt x="483" y="0"/>
                  </a:lnTo>
                  <a:lnTo>
                    <a:pt x="487" y="17"/>
                  </a:lnTo>
                  <a:lnTo>
                    <a:pt x="3" y="11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76" name="Freeform 363"/>
            <p:cNvSpPr/>
            <p:nvPr/>
          </p:nvSpPr>
          <p:spPr bwMode="auto">
            <a:xfrm>
              <a:off x="2421137" y="826617"/>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77" name="Freeform 364"/>
            <p:cNvSpPr/>
            <p:nvPr/>
          </p:nvSpPr>
          <p:spPr bwMode="auto">
            <a:xfrm>
              <a:off x="2108399" y="839317"/>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78" name="Freeform 365"/>
            <p:cNvSpPr/>
            <p:nvPr/>
          </p:nvSpPr>
          <p:spPr bwMode="auto">
            <a:xfrm>
              <a:off x="1613099" y="990129"/>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79" name="Freeform 366"/>
            <p:cNvSpPr/>
            <p:nvPr/>
          </p:nvSpPr>
          <p:spPr bwMode="auto">
            <a:xfrm>
              <a:off x="2611637" y="1499717"/>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80" name="Freeform 367"/>
            <p:cNvSpPr/>
            <p:nvPr/>
          </p:nvSpPr>
          <p:spPr bwMode="auto">
            <a:xfrm>
              <a:off x="2127449" y="1547342"/>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5" h="329">
                  <a:moveTo>
                    <a:pt x="90" y="329"/>
                  </a:moveTo>
                  <a:lnTo>
                    <a:pt x="0" y="5"/>
                  </a:lnTo>
                  <a:lnTo>
                    <a:pt x="16" y="0"/>
                  </a:lnTo>
                  <a:lnTo>
                    <a:pt x="106" y="325"/>
                  </a:lnTo>
                  <a:lnTo>
                    <a:pt x="90" y="32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81" name="Freeform 368"/>
            <p:cNvSpPr/>
            <p:nvPr/>
          </p:nvSpPr>
          <p:spPr bwMode="auto">
            <a:xfrm>
              <a:off x="2278261" y="1509242"/>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82" name="Freeform 369"/>
            <p:cNvSpPr/>
            <p:nvPr/>
          </p:nvSpPr>
          <p:spPr bwMode="auto">
            <a:xfrm>
              <a:off x="2630687" y="1498129"/>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83" name="Freeform 370"/>
            <p:cNvSpPr/>
            <p:nvPr/>
          </p:nvSpPr>
          <p:spPr bwMode="auto">
            <a:xfrm>
              <a:off x="3211712" y="1866429"/>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1" h="321">
                  <a:moveTo>
                    <a:pt x="229" y="321"/>
                  </a:moveTo>
                  <a:lnTo>
                    <a:pt x="0" y="10"/>
                  </a:lnTo>
                  <a:lnTo>
                    <a:pt x="13" y="0"/>
                  </a:lnTo>
                  <a:lnTo>
                    <a:pt x="242" y="311"/>
                  </a:lnTo>
                  <a:lnTo>
                    <a:pt x="229" y="32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84" name="Freeform 371"/>
            <p:cNvSpPr/>
            <p:nvPr/>
          </p:nvSpPr>
          <p:spPr bwMode="auto">
            <a:xfrm>
              <a:off x="3010099" y="1883892"/>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85" name="Freeform 372"/>
            <p:cNvSpPr/>
            <p:nvPr/>
          </p:nvSpPr>
          <p:spPr bwMode="auto">
            <a:xfrm>
              <a:off x="2284611" y="2085504"/>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1" h="416">
                  <a:moveTo>
                    <a:pt x="218" y="416"/>
                  </a:moveTo>
                  <a:lnTo>
                    <a:pt x="0" y="7"/>
                  </a:lnTo>
                  <a:lnTo>
                    <a:pt x="14" y="0"/>
                  </a:lnTo>
                  <a:lnTo>
                    <a:pt x="232" y="408"/>
                  </a:lnTo>
                  <a:lnTo>
                    <a:pt x="218" y="41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86" name="Freeform 373"/>
            <p:cNvSpPr/>
            <p:nvPr/>
          </p:nvSpPr>
          <p:spPr bwMode="auto">
            <a:xfrm>
              <a:off x="2630687" y="2163292"/>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87" name="Freeform 374"/>
            <p:cNvSpPr/>
            <p:nvPr/>
          </p:nvSpPr>
          <p:spPr bwMode="auto">
            <a:xfrm>
              <a:off x="2311599" y="2733204"/>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88" name="Freeform 375"/>
            <p:cNvSpPr/>
            <p:nvPr/>
          </p:nvSpPr>
          <p:spPr bwMode="auto">
            <a:xfrm>
              <a:off x="2311599" y="3206279"/>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7199" tIns="33599" rIns="67199" bIns="33599" numCol="1" anchor="t" anchorCtr="0" compatLnSpc="1"/>
            <a:lstStyle/>
            <a:p>
              <a:endParaRPr lang="zh-CN" altLang="en-US" sz="100">
                <a:cs typeface="+mn-ea"/>
                <a:sym typeface="+mn-lt"/>
              </a:endParaRPr>
            </a:p>
          </p:txBody>
        </p:sp>
        <p:sp>
          <p:nvSpPr>
            <p:cNvPr id="89" name="Freeform 376"/>
            <p:cNvSpPr/>
            <p:nvPr/>
          </p:nvSpPr>
          <p:spPr bwMode="auto">
            <a:xfrm>
              <a:off x="1767086" y="2472854"/>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solidFill>
              <a:schemeClr val="accent1"/>
            </a:solidFill>
            <a:ln w="9525">
              <a:solidFill>
                <a:schemeClr val="accent1"/>
              </a:solidFill>
              <a:round/>
            </a:ln>
          </p:spPr>
          <p:txBody>
            <a:bodyPr vert="horz" wrap="square" lIns="67199" tIns="33599" rIns="67199" bIns="33599" numCol="1" anchor="t" anchorCtr="0" compatLnSpc="1"/>
            <a:lstStyle/>
            <a:p>
              <a:endParaRPr lang="zh-CN" altLang="en-US" sz="100">
                <a:cs typeface="+mn-ea"/>
                <a:sym typeface="+mn-lt"/>
              </a:endParaRPr>
            </a:p>
          </p:txBody>
        </p:sp>
        <p:sp>
          <p:nvSpPr>
            <p:cNvPr id="90" name="Oval 378"/>
            <p:cNvSpPr>
              <a:spLocks noChangeArrowheads="1"/>
            </p:cNvSpPr>
            <p:nvPr/>
          </p:nvSpPr>
          <p:spPr bwMode="auto">
            <a:xfrm>
              <a:off x="1058267" y="2634779"/>
              <a:ext cx="258763" cy="258763"/>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91" name="Oval 379"/>
            <p:cNvSpPr>
              <a:spLocks noChangeArrowheads="1"/>
            </p:cNvSpPr>
            <p:nvPr/>
          </p:nvSpPr>
          <p:spPr bwMode="auto">
            <a:xfrm>
              <a:off x="2192536" y="3904779"/>
              <a:ext cx="258763" cy="258763"/>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92" name="Oval 380"/>
            <p:cNvSpPr>
              <a:spLocks noChangeArrowheads="1"/>
            </p:cNvSpPr>
            <p:nvPr/>
          </p:nvSpPr>
          <p:spPr bwMode="auto">
            <a:xfrm>
              <a:off x="1933612" y="1841768"/>
              <a:ext cx="812962" cy="812962"/>
            </a:xfrm>
            <a:prstGeom prst="ellipse">
              <a:avLst/>
            </a:prstGeom>
            <a:solidFill>
              <a:schemeClr val="accent1"/>
            </a:solidFill>
          </p:spPr>
          <p:style>
            <a:lnRef idx="1">
              <a:schemeClr val="accent5"/>
            </a:lnRef>
            <a:fillRef idx="3">
              <a:schemeClr val="accent5"/>
            </a:fillRef>
            <a:effectRef idx="2">
              <a:schemeClr val="accent5"/>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93" name="Oval 381"/>
            <p:cNvSpPr>
              <a:spLocks noChangeArrowheads="1"/>
            </p:cNvSpPr>
            <p:nvPr/>
          </p:nvSpPr>
          <p:spPr bwMode="auto">
            <a:xfrm>
              <a:off x="3469678" y="2210912"/>
              <a:ext cx="261942" cy="261942"/>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94" name="Oval 382"/>
            <p:cNvSpPr>
              <a:spLocks noChangeArrowheads="1"/>
            </p:cNvSpPr>
            <p:nvPr/>
          </p:nvSpPr>
          <p:spPr bwMode="auto">
            <a:xfrm>
              <a:off x="1551186" y="869479"/>
              <a:ext cx="260350" cy="258763"/>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95" name="Oval 383"/>
            <p:cNvSpPr>
              <a:spLocks noChangeArrowheads="1"/>
            </p:cNvSpPr>
            <p:nvPr/>
          </p:nvSpPr>
          <p:spPr bwMode="auto">
            <a:xfrm>
              <a:off x="1549599" y="1787054"/>
              <a:ext cx="185738" cy="1857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96" name="Oval 384"/>
            <p:cNvSpPr>
              <a:spLocks noChangeArrowheads="1"/>
            </p:cNvSpPr>
            <p:nvPr/>
          </p:nvSpPr>
          <p:spPr bwMode="auto">
            <a:xfrm>
              <a:off x="913011" y="1834679"/>
              <a:ext cx="185738" cy="1857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97" name="Oval 385"/>
            <p:cNvSpPr>
              <a:spLocks noChangeArrowheads="1"/>
            </p:cNvSpPr>
            <p:nvPr/>
          </p:nvSpPr>
          <p:spPr bwMode="auto">
            <a:xfrm>
              <a:off x="1147961" y="1253654"/>
              <a:ext cx="188913" cy="187325"/>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98" name="Oval 386"/>
            <p:cNvSpPr>
              <a:spLocks noChangeArrowheads="1"/>
            </p:cNvSpPr>
            <p:nvPr/>
          </p:nvSpPr>
          <p:spPr bwMode="auto">
            <a:xfrm>
              <a:off x="2539405" y="1413992"/>
              <a:ext cx="185738" cy="1857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99" name="Oval 387"/>
            <p:cNvSpPr>
              <a:spLocks noChangeArrowheads="1"/>
            </p:cNvSpPr>
            <p:nvPr/>
          </p:nvSpPr>
          <p:spPr bwMode="auto">
            <a:xfrm>
              <a:off x="3483968" y="1507654"/>
              <a:ext cx="185738" cy="1857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00" name="Oval 388"/>
            <p:cNvSpPr>
              <a:spLocks noChangeArrowheads="1"/>
            </p:cNvSpPr>
            <p:nvPr/>
          </p:nvSpPr>
          <p:spPr bwMode="auto">
            <a:xfrm>
              <a:off x="2933105" y="2553817"/>
              <a:ext cx="187325" cy="1857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01" name="Oval 389"/>
            <p:cNvSpPr>
              <a:spLocks noChangeArrowheads="1"/>
            </p:cNvSpPr>
            <p:nvPr/>
          </p:nvSpPr>
          <p:spPr bwMode="auto">
            <a:xfrm>
              <a:off x="3162424" y="1775942"/>
              <a:ext cx="187325" cy="1857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02" name="Oval 390"/>
            <p:cNvSpPr>
              <a:spLocks noChangeArrowheads="1"/>
            </p:cNvSpPr>
            <p:nvPr/>
          </p:nvSpPr>
          <p:spPr bwMode="auto">
            <a:xfrm>
              <a:off x="1473399" y="3499967"/>
              <a:ext cx="187325" cy="1857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03" name="Oval 391"/>
            <p:cNvSpPr>
              <a:spLocks noChangeArrowheads="1"/>
            </p:cNvSpPr>
            <p:nvPr/>
          </p:nvSpPr>
          <p:spPr bwMode="auto">
            <a:xfrm>
              <a:off x="2981524" y="3350742"/>
              <a:ext cx="188913" cy="188913"/>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04" name="Oval 392"/>
            <p:cNvSpPr>
              <a:spLocks noChangeArrowheads="1"/>
            </p:cNvSpPr>
            <p:nvPr/>
          </p:nvSpPr>
          <p:spPr bwMode="auto">
            <a:xfrm>
              <a:off x="2070299" y="1491779"/>
              <a:ext cx="133350" cy="1349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05" name="Oval 393"/>
            <p:cNvSpPr>
              <a:spLocks noChangeArrowheads="1"/>
            </p:cNvSpPr>
            <p:nvPr/>
          </p:nvSpPr>
          <p:spPr bwMode="auto">
            <a:xfrm>
              <a:off x="1316236" y="2175992"/>
              <a:ext cx="133350" cy="133350"/>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06" name="Oval 394"/>
            <p:cNvSpPr>
              <a:spLocks noChangeArrowheads="1"/>
            </p:cNvSpPr>
            <p:nvPr/>
          </p:nvSpPr>
          <p:spPr bwMode="auto">
            <a:xfrm>
              <a:off x="1667074" y="2087092"/>
              <a:ext cx="133350" cy="136525"/>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07" name="Oval 395"/>
            <p:cNvSpPr>
              <a:spLocks noChangeArrowheads="1"/>
            </p:cNvSpPr>
            <p:nvPr/>
          </p:nvSpPr>
          <p:spPr bwMode="auto">
            <a:xfrm>
              <a:off x="2840162" y="2096617"/>
              <a:ext cx="134938" cy="1349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08" name="Oval 396"/>
            <p:cNvSpPr>
              <a:spLocks noChangeArrowheads="1"/>
            </p:cNvSpPr>
            <p:nvPr/>
          </p:nvSpPr>
          <p:spPr bwMode="auto">
            <a:xfrm>
              <a:off x="2598143" y="2677642"/>
              <a:ext cx="136525" cy="131763"/>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09" name="Oval 397"/>
            <p:cNvSpPr>
              <a:spLocks noChangeArrowheads="1"/>
            </p:cNvSpPr>
            <p:nvPr/>
          </p:nvSpPr>
          <p:spPr bwMode="auto">
            <a:xfrm>
              <a:off x="2365574" y="764704"/>
              <a:ext cx="134938" cy="1349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10" name="Oval 398"/>
            <p:cNvSpPr>
              <a:spLocks noChangeArrowheads="1"/>
            </p:cNvSpPr>
            <p:nvPr/>
          </p:nvSpPr>
          <p:spPr bwMode="auto">
            <a:xfrm>
              <a:off x="3078362" y="1071092"/>
              <a:ext cx="133350" cy="1349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11" name="Oval 399"/>
            <p:cNvSpPr>
              <a:spLocks noChangeArrowheads="1"/>
            </p:cNvSpPr>
            <p:nvPr/>
          </p:nvSpPr>
          <p:spPr bwMode="auto">
            <a:xfrm>
              <a:off x="3279974" y="2903067"/>
              <a:ext cx="134938" cy="1349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12" name="Oval 400"/>
            <p:cNvSpPr>
              <a:spLocks noChangeArrowheads="1"/>
            </p:cNvSpPr>
            <p:nvPr/>
          </p:nvSpPr>
          <p:spPr bwMode="auto">
            <a:xfrm>
              <a:off x="2938662" y="3911129"/>
              <a:ext cx="133350" cy="1349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13" name="Oval 401"/>
            <p:cNvSpPr>
              <a:spLocks noChangeArrowheads="1"/>
            </p:cNvSpPr>
            <p:nvPr/>
          </p:nvSpPr>
          <p:spPr bwMode="auto">
            <a:xfrm>
              <a:off x="2648149" y="3982567"/>
              <a:ext cx="136525" cy="1349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14" name="Oval 402"/>
            <p:cNvSpPr>
              <a:spLocks noChangeArrowheads="1"/>
            </p:cNvSpPr>
            <p:nvPr/>
          </p:nvSpPr>
          <p:spPr bwMode="auto">
            <a:xfrm>
              <a:off x="1628974" y="3988917"/>
              <a:ext cx="134938" cy="133350"/>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15" name="Oval 403"/>
            <p:cNvSpPr>
              <a:spLocks noChangeArrowheads="1"/>
            </p:cNvSpPr>
            <p:nvPr/>
          </p:nvSpPr>
          <p:spPr bwMode="auto">
            <a:xfrm>
              <a:off x="1782167" y="2964979"/>
              <a:ext cx="188913" cy="1857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16" name="Oval 404"/>
            <p:cNvSpPr>
              <a:spLocks noChangeArrowheads="1"/>
            </p:cNvSpPr>
            <p:nvPr/>
          </p:nvSpPr>
          <p:spPr bwMode="auto">
            <a:xfrm>
              <a:off x="2640212" y="3139604"/>
              <a:ext cx="185738" cy="188913"/>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17" name="Oval 405"/>
            <p:cNvSpPr>
              <a:spLocks noChangeArrowheads="1"/>
            </p:cNvSpPr>
            <p:nvPr/>
          </p:nvSpPr>
          <p:spPr bwMode="auto">
            <a:xfrm>
              <a:off x="2648149" y="3606329"/>
              <a:ext cx="187325" cy="1857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18" name="Oval 406"/>
            <p:cNvSpPr>
              <a:spLocks noChangeArrowheads="1"/>
            </p:cNvSpPr>
            <p:nvPr/>
          </p:nvSpPr>
          <p:spPr bwMode="auto">
            <a:xfrm>
              <a:off x="1946474" y="3561879"/>
              <a:ext cx="188913" cy="187325"/>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19" name="Oval 407"/>
            <p:cNvSpPr>
              <a:spLocks noChangeArrowheads="1"/>
            </p:cNvSpPr>
            <p:nvPr/>
          </p:nvSpPr>
          <p:spPr bwMode="auto">
            <a:xfrm>
              <a:off x="1694061" y="2377604"/>
              <a:ext cx="185738" cy="185738"/>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sp>
          <p:nvSpPr>
            <p:cNvPr id="120" name="Oval 128"/>
            <p:cNvSpPr>
              <a:spLocks noChangeArrowheads="1"/>
            </p:cNvSpPr>
            <p:nvPr/>
          </p:nvSpPr>
          <p:spPr bwMode="auto">
            <a:xfrm>
              <a:off x="2156817" y="3002424"/>
              <a:ext cx="339725" cy="339725"/>
            </a:xfrm>
            <a:prstGeom prst="ellipse">
              <a:avLst/>
            </a:prstGeom>
          </p:spPr>
          <p:style>
            <a:lnRef idx="1">
              <a:schemeClr val="accent1"/>
            </a:lnRef>
            <a:fillRef idx="3">
              <a:schemeClr val="accent1"/>
            </a:fillRef>
            <a:effectRef idx="2">
              <a:schemeClr val="accent1"/>
            </a:effectRef>
            <a:fontRef idx="minor">
              <a:schemeClr val="lt1"/>
            </a:fontRef>
          </p:style>
          <p:txBody>
            <a:bodyPr vert="horz" wrap="square" lIns="67199" tIns="33599" rIns="67199" bIns="33599" numCol="1" anchor="t" anchorCtr="0" compatLnSpc="1"/>
            <a:lstStyle/>
            <a:p>
              <a:endParaRPr lang="zh-CN" altLang="en-US" sz="100">
                <a:cs typeface="+mn-ea"/>
                <a:sym typeface="+mn-lt"/>
              </a:endParaRPr>
            </a:p>
          </p:txBody>
        </p:sp>
      </p:grpSp>
      <p:sp>
        <p:nvSpPr>
          <p:cNvPr id="143" name="椭圆 142"/>
          <p:cNvSpPr/>
          <p:nvPr/>
        </p:nvSpPr>
        <p:spPr>
          <a:xfrm>
            <a:off x="5264801" y="1160886"/>
            <a:ext cx="401947" cy="4019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cs typeface="+mn-ea"/>
              <a:sym typeface="+mn-lt"/>
            </a:endParaRPr>
          </a:p>
        </p:txBody>
      </p:sp>
      <p:sp>
        <p:nvSpPr>
          <p:cNvPr id="144" name="标题 4"/>
          <p:cNvSpPr txBox="1"/>
          <p:nvPr/>
        </p:nvSpPr>
        <p:spPr>
          <a:xfrm>
            <a:off x="5286208" y="1230388"/>
            <a:ext cx="380539" cy="264597"/>
          </a:xfrm>
          <a:prstGeom prst="rect">
            <a:avLst/>
          </a:prstGeom>
        </p:spPr>
        <p:txBody>
          <a:bodyPr vert="horz" lIns="67199" tIns="33599" rIns="67199" bIns="3359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175" b="1">
                <a:solidFill>
                  <a:schemeClr val="bg1"/>
                </a:solidFill>
                <a:latin typeface="+mn-lt"/>
                <a:ea typeface="+mn-ea"/>
                <a:cs typeface="+mn-ea"/>
                <a:sym typeface="+mn-lt"/>
              </a:rPr>
              <a:t>1</a:t>
            </a:r>
            <a:endParaRPr lang="en-US" altLang="zh-CN" sz="1175" b="1">
              <a:solidFill>
                <a:schemeClr val="bg1"/>
              </a:solidFill>
              <a:latin typeface="+mn-lt"/>
              <a:ea typeface="+mn-ea"/>
              <a:cs typeface="+mn-ea"/>
              <a:sym typeface="+mn-lt"/>
            </a:endParaRPr>
          </a:p>
        </p:txBody>
      </p:sp>
      <p:sp>
        <p:nvSpPr>
          <p:cNvPr id="146" name="矩形 47"/>
          <p:cNvSpPr>
            <a:spLocks noChangeArrowheads="1"/>
          </p:cNvSpPr>
          <p:nvPr/>
        </p:nvSpPr>
        <p:spPr bwMode="auto">
          <a:xfrm>
            <a:off x="5825490" y="1275080"/>
            <a:ext cx="308737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193" tIns="33597" rIns="67193" bIns="3359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spcBef>
                <a:spcPct val="20000"/>
              </a:spcBef>
              <a:buClrTx/>
              <a:buSzTx/>
              <a:buNone/>
            </a:pPr>
            <a:r>
              <a:rPr lang="zh-CN" altLang="en-US" sz="1200">
                <a:latin typeface="宋体" panose="02010600030101010101" pitchFamily="2" charset="-122"/>
                <a:cs typeface="宋体" panose="02010600030101010101" pitchFamily="2" charset="-122"/>
                <a:sym typeface="+mn-ea"/>
              </a:rPr>
              <a:t>  </a:t>
            </a:r>
            <a:r>
              <a:rPr lang="zh-CN" altLang="en-US" sz="1200">
                <a:latin typeface="宋体" panose="02010600030101010101" pitchFamily="2" charset="-122"/>
                <a:ea typeface="宋体" panose="02010600030101010101" pitchFamily="2" charset="-122"/>
                <a:cs typeface="宋体" panose="02010600030101010101" pitchFamily="2" charset="-122"/>
                <a:sym typeface="+mn-ea"/>
              </a:rPr>
              <a:t>使用PySpark和Hive工具清洗和分析70GB原始数据，并存入数据库。</a:t>
            </a:r>
            <a:endParaRPr lang="zh-CN" altLang="en-US" sz="1200">
              <a:latin typeface="宋体" panose="02010600030101010101" pitchFamily="2" charset="-122"/>
              <a:cs typeface="宋体" panose="02010600030101010101" pitchFamily="2" charset="-122"/>
              <a:sym typeface="+mn-lt"/>
            </a:endParaRPr>
          </a:p>
        </p:txBody>
      </p:sp>
      <p:sp>
        <p:nvSpPr>
          <p:cNvPr id="147" name="椭圆 146"/>
          <p:cNvSpPr/>
          <p:nvPr/>
        </p:nvSpPr>
        <p:spPr>
          <a:xfrm>
            <a:off x="5497884" y="2026314"/>
            <a:ext cx="401947" cy="4019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cs typeface="+mn-ea"/>
              <a:sym typeface="+mn-lt"/>
            </a:endParaRPr>
          </a:p>
        </p:txBody>
      </p:sp>
      <p:sp>
        <p:nvSpPr>
          <p:cNvPr id="148" name="标题 4"/>
          <p:cNvSpPr txBox="1"/>
          <p:nvPr/>
        </p:nvSpPr>
        <p:spPr>
          <a:xfrm>
            <a:off x="5519291" y="2095816"/>
            <a:ext cx="380539" cy="264597"/>
          </a:xfrm>
          <a:prstGeom prst="rect">
            <a:avLst/>
          </a:prstGeom>
        </p:spPr>
        <p:txBody>
          <a:bodyPr vert="horz" lIns="67199" tIns="33599" rIns="67199" bIns="3359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175" b="1">
                <a:solidFill>
                  <a:schemeClr val="bg1"/>
                </a:solidFill>
                <a:latin typeface="+mn-lt"/>
                <a:ea typeface="+mn-ea"/>
                <a:cs typeface="+mn-ea"/>
                <a:sym typeface="+mn-lt"/>
              </a:rPr>
              <a:t>2</a:t>
            </a:r>
            <a:endParaRPr lang="en-US" altLang="zh-CN" sz="1175" b="1">
              <a:solidFill>
                <a:schemeClr val="bg1"/>
              </a:solidFill>
              <a:latin typeface="+mn-lt"/>
              <a:ea typeface="+mn-ea"/>
              <a:cs typeface="+mn-ea"/>
              <a:sym typeface="+mn-lt"/>
            </a:endParaRPr>
          </a:p>
        </p:txBody>
      </p:sp>
      <p:sp>
        <p:nvSpPr>
          <p:cNvPr id="150" name="矩形 47"/>
          <p:cNvSpPr>
            <a:spLocks noChangeArrowheads="1"/>
          </p:cNvSpPr>
          <p:nvPr/>
        </p:nvSpPr>
        <p:spPr bwMode="auto">
          <a:xfrm>
            <a:off x="6040120" y="1917700"/>
            <a:ext cx="3017520" cy="7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193" tIns="33597" rIns="67193" bIns="3359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buClrTx/>
              <a:buSzTx/>
              <a:buNone/>
            </a:pPr>
            <a:r>
              <a:rPr lang="zh-CN" altLang="en-US" sz="1200">
                <a:latin typeface="宋体" panose="02010600030101010101" pitchFamily="2" charset="-122"/>
                <a:ea typeface="宋体" panose="02010600030101010101" pitchFamily="2" charset="-122"/>
                <a:cs typeface="宋体" panose="02010600030101010101" pitchFamily="2" charset="-122"/>
                <a:sym typeface="+mn-ea"/>
              </a:rPr>
              <a:t>通过可视化展示GitHub项目关键数据，提升项目透明度，帮助用户快速理解项目受欢迎程度、社区参与度和活跃度</a:t>
            </a:r>
            <a:endParaRPr lang="zh-CN" altLang="en-US" sz="1200">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51" name="椭圆 150"/>
          <p:cNvSpPr/>
          <p:nvPr/>
        </p:nvSpPr>
        <p:spPr>
          <a:xfrm>
            <a:off x="5211882" y="2925940"/>
            <a:ext cx="401947" cy="4019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cs typeface="+mn-ea"/>
              <a:sym typeface="+mn-lt"/>
            </a:endParaRPr>
          </a:p>
        </p:txBody>
      </p:sp>
      <p:sp>
        <p:nvSpPr>
          <p:cNvPr id="152" name="标题 4"/>
          <p:cNvSpPr txBox="1"/>
          <p:nvPr/>
        </p:nvSpPr>
        <p:spPr>
          <a:xfrm>
            <a:off x="5233289" y="3036718"/>
            <a:ext cx="380539" cy="264597"/>
          </a:xfrm>
          <a:prstGeom prst="rect">
            <a:avLst/>
          </a:prstGeom>
        </p:spPr>
        <p:txBody>
          <a:bodyPr vert="horz" lIns="67199" tIns="33599" rIns="67199" bIns="3359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175">
                <a:solidFill>
                  <a:schemeClr val="bg1"/>
                </a:solidFill>
                <a:latin typeface="+mn-lt"/>
                <a:ea typeface="+mn-ea"/>
                <a:cs typeface="+mn-ea"/>
                <a:sym typeface="+mn-lt"/>
              </a:rPr>
              <a:t>３</a:t>
            </a:r>
            <a:endParaRPr lang="en-US" altLang="zh-CN" sz="1175">
              <a:solidFill>
                <a:schemeClr val="bg1"/>
              </a:solidFill>
              <a:latin typeface="+mn-lt"/>
              <a:ea typeface="+mn-ea"/>
              <a:cs typeface="+mn-ea"/>
              <a:sym typeface="+mn-lt"/>
            </a:endParaRPr>
          </a:p>
        </p:txBody>
      </p:sp>
      <p:sp>
        <p:nvSpPr>
          <p:cNvPr id="154" name="矩形 47"/>
          <p:cNvSpPr>
            <a:spLocks noChangeArrowheads="1"/>
          </p:cNvSpPr>
          <p:nvPr/>
        </p:nvSpPr>
        <p:spPr bwMode="auto">
          <a:xfrm>
            <a:off x="5899785" y="2921000"/>
            <a:ext cx="311404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193" tIns="33597" rIns="67193" bIns="3359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spcBef>
                <a:spcPct val="20000"/>
              </a:spcBef>
              <a:buClrTx/>
              <a:buSzTx/>
              <a:buNone/>
            </a:pPr>
            <a:r>
              <a:rPr lang="zh-CN" altLang="en-US" sz="1200">
                <a:latin typeface="宋体" panose="02010600030101010101" pitchFamily="2" charset="-122"/>
                <a:ea typeface="宋体" panose="02010600030101010101" pitchFamily="2" charset="-122"/>
                <a:cs typeface="宋体" panose="02010600030101010101" pitchFamily="2" charset="-122"/>
                <a:sym typeface="+mn-ea"/>
              </a:rPr>
              <a:t>通过突出展示贡献者并提供互动搜索框，鼓励更多社区成员参与，增强开源协作精神</a:t>
            </a:r>
            <a:endParaRPr lang="zh-CN" altLang="en-US" sz="12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55" name="椭圆 154"/>
          <p:cNvSpPr/>
          <p:nvPr/>
        </p:nvSpPr>
        <p:spPr>
          <a:xfrm>
            <a:off x="2851924" y="1179606"/>
            <a:ext cx="401947" cy="4019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cs typeface="+mn-ea"/>
              <a:sym typeface="+mn-lt"/>
            </a:endParaRPr>
          </a:p>
        </p:txBody>
      </p:sp>
      <p:sp>
        <p:nvSpPr>
          <p:cNvPr id="156" name="标题 4"/>
          <p:cNvSpPr txBox="1"/>
          <p:nvPr/>
        </p:nvSpPr>
        <p:spPr>
          <a:xfrm>
            <a:off x="2873332" y="1249109"/>
            <a:ext cx="380539" cy="264597"/>
          </a:xfrm>
          <a:prstGeom prst="rect">
            <a:avLst/>
          </a:prstGeom>
        </p:spPr>
        <p:txBody>
          <a:bodyPr vert="horz" lIns="67199" tIns="33599" rIns="67199" bIns="3359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175" b="1">
                <a:solidFill>
                  <a:schemeClr val="bg1"/>
                </a:solidFill>
                <a:latin typeface="+mn-lt"/>
                <a:ea typeface="+mn-ea"/>
                <a:cs typeface="+mn-ea"/>
                <a:sym typeface="+mn-lt"/>
              </a:rPr>
              <a:t>４</a:t>
            </a:r>
            <a:endParaRPr lang="en-US" altLang="zh-CN" sz="1175" b="1">
              <a:solidFill>
                <a:schemeClr val="bg1"/>
              </a:solidFill>
              <a:latin typeface="+mn-lt"/>
              <a:ea typeface="+mn-ea"/>
              <a:cs typeface="+mn-ea"/>
              <a:sym typeface="+mn-lt"/>
            </a:endParaRPr>
          </a:p>
        </p:txBody>
      </p:sp>
      <p:sp>
        <p:nvSpPr>
          <p:cNvPr id="158" name="矩形 47"/>
          <p:cNvSpPr>
            <a:spLocks noChangeArrowheads="1"/>
          </p:cNvSpPr>
          <p:nvPr/>
        </p:nvSpPr>
        <p:spPr bwMode="auto">
          <a:xfrm>
            <a:off x="95250" y="1027430"/>
            <a:ext cx="2756535" cy="7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193" tIns="33597" rIns="67193" bIns="3359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en-US" altLang="zh-CN" sz="1030">
                <a:latin typeface="宋体" panose="02010600030101010101" pitchFamily="2" charset="-122"/>
                <a:cs typeface="宋体" panose="02010600030101010101" pitchFamily="2" charset="-122"/>
                <a:sym typeface="+mn-ea"/>
              </a:rPr>
              <a:t>     </a:t>
            </a:r>
            <a:r>
              <a:rPr lang="zh-CN" altLang="en-US" sz="12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通过issue和pull处理图表，提供项目活动趋势和问题解决效率视图，帮助优化工作流程和提高项目健康度</a:t>
            </a:r>
            <a:endParaRPr lang="zh-CN" altLang="en-US" sz="120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59" name="椭圆 158"/>
          <p:cNvSpPr/>
          <p:nvPr/>
        </p:nvSpPr>
        <p:spPr>
          <a:xfrm>
            <a:off x="2746086" y="2113432"/>
            <a:ext cx="401947" cy="4019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cs typeface="+mn-ea"/>
              <a:sym typeface="+mn-lt"/>
            </a:endParaRPr>
          </a:p>
        </p:txBody>
      </p:sp>
      <p:sp>
        <p:nvSpPr>
          <p:cNvPr id="160" name="标题 4"/>
          <p:cNvSpPr txBox="1"/>
          <p:nvPr/>
        </p:nvSpPr>
        <p:spPr>
          <a:xfrm>
            <a:off x="2767493" y="2182795"/>
            <a:ext cx="380539" cy="264736"/>
          </a:xfrm>
          <a:prstGeom prst="rect">
            <a:avLst/>
          </a:prstGeom>
        </p:spPr>
        <p:txBody>
          <a:bodyPr vert="horz" lIns="67199" tIns="33599" rIns="67199" bIns="3359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175" b="1">
                <a:solidFill>
                  <a:schemeClr val="bg1"/>
                </a:solidFill>
                <a:latin typeface="+mn-lt"/>
                <a:ea typeface="+mn-ea"/>
                <a:cs typeface="+mn-ea"/>
                <a:sym typeface="+mn-lt"/>
              </a:rPr>
              <a:t>５</a:t>
            </a:r>
            <a:endParaRPr lang="en-US" altLang="zh-CN" sz="1175" b="1">
              <a:solidFill>
                <a:schemeClr val="bg1"/>
              </a:solidFill>
              <a:latin typeface="+mn-lt"/>
              <a:ea typeface="+mn-ea"/>
              <a:cs typeface="+mn-ea"/>
              <a:sym typeface="+mn-lt"/>
            </a:endParaRPr>
          </a:p>
        </p:txBody>
      </p:sp>
      <p:sp>
        <p:nvSpPr>
          <p:cNvPr id="163" name="椭圆 162"/>
          <p:cNvSpPr/>
          <p:nvPr/>
        </p:nvSpPr>
        <p:spPr>
          <a:xfrm>
            <a:off x="3010682" y="3013058"/>
            <a:ext cx="401947" cy="4019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cs typeface="+mn-ea"/>
              <a:sym typeface="+mn-lt"/>
            </a:endParaRPr>
          </a:p>
        </p:txBody>
      </p:sp>
      <p:sp>
        <p:nvSpPr>
          <p:cNvPr id="164" name="标题 4"/>
          <p:cNvSpPr txBox="1"/>
          <p:nvPr/>
        </p:nvSpPr>
        <p:spPr>
          <a:xfrm>
            <a:off x="3032089" y="3082561"/>
            <a:ext cx="380539" cy="264597"/>
          </a:xfrm>
          <a:prstGeom prst="rect">
            <a:avLst/>
          </a:prstGeom>
        </p:spPr>
        <p:txBody>
          <a:bodyPr vert="horz" lIns="67199" tIns="33599" rIns="67199" bIns="3359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175" b="1">
                <a:solidFill>
                  <a:schemeClr val="bg1"/>
                </a:solidFill>
                <a:latin typeface="+mn-lt"/>
                <a:ea typeface="+mn-ea"/>
                <a:cs typeface="+mn-ea"/>
                <a:sym typeface="+mn-lt"/>
              </a:rPr>
              <a:t>６</a:t>
            </a:r>
            <a:endParaRPr lang="en-US" altLang="zh-CN" sz="1175" b="1">
              <a:solidFill>
                <a:schemeClr val="bg1"/>
              </a:solidFill>
              <a:latin typeface="+mn-lt"/>
              <a:ea typeface="+mn-ea"/>
              <a:cs typeface="+mn-ea"/>
              <a:sym typeface="+mn-lt"/>
            </a:endParaRPr>
          </a:p>
        </p:txBody>
      </p:sp>
      <p:sp>
        <p:nvSpPr>
          <p:cNvPr id="166" name="矩形 47"/>
          <p:cNvSpPr>
            <a:spLocks noChangeArrowheads="1"/>
          </p:cNvSpPr>
          <p:nvPr/>
        </p:nvSpPr>
        <p:spPr bwMode="auto">
          <a:xfrm>
            <a:off x="28575" y="3223260"/>
            <a:ext cx="2916555" cy="2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193" tIns="33597" rIns="67193" bIns="3359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spcBef>
                <a:spcPct val="20000"/>
              </a:spcBef>
              <a:buClrTx/>
              <a:buSzTx/>
              <a:buNone/>
            </a:pPr>
            <a:r>
              <a:rPr lang="zh-CN" altLang="en-US" sz="120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项目测试，确保系统的稳定性和可靠性。</a:t>
            </a:r>
            <a:endParaRPr lang="zh-CN" altLang="en-US" sz="1200">
              <a:solidFill>
                <a:schemeClr val="tx1"/>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67" name="文本框 9"/>
          <p:cNvSpPr txBox="1"/>
          <p:nvPr/>
        </p:nvSpPr>
        <p:spPr>
          <a:xfrm>
            <a:off x="4082385" y="2024516"/>
            <a:ext cx="441547" cy="80010"/>
          </a:xfrm>
          <a:prstGeom prst="rect">
            <a:avLst/>
          </a:prstGeom>
          <a:noFill/>
        </p:spPr>
        <p:txBody>
          <a:bodyPr wrap="square" lIns="50399" tIns="25199" rIns="50399" bIns="25199" rtlCol="0">
            <a:spAutoFit/>
          </a:bodyPr>
          <a:lstStyle/>
          <a:p>
            <a:pPr marL="0" lvl="1" algn="ctr"/>
            <a:r>
              <a:rPr lang="zh-CN" altLang="en-US" sz="100">
                <a:solidFill>
                  <a:schemeClr val="bg1"/>
                </a:solidFill>
                <a:cs typeface="+mn-ea"/>
                <a:sym typeface="+mn-lt"/>
              </a:rPr>
              <a:t>来源</a:t>
            </a:r>
            <a:endParaRPr lang="en-US" altLang="zh-CN" sz="100">
              <a:solidFill>
                <a:schemeClr val="bg1"/>
              </a:solidFill>
              <a:cs typeface="+mn-ea"/>
              <a:sym typeface="+mn-lt"/>
            </a:endParaRPr>
          </a:p>
          <a:p>
            <a:pPr marL="0" lvl="1" algn="ctr"/>
            <a:r>
              <a:rPr lang="zh-CN" altLang="en-US" sz="100">
                <a:solidFill>
                  <a:schemeClr val="bg1"/>
                </a:solidFill>
                <a:cs typeface="+mn-ea"/>
                <a:sym typeface="+mn-lt"/>
              </a:rPr>
              <a:t>背景</a:t>
            </a:r>
            <a:endParaRPr lang="zh-CN" altLang="en-US" sz="100">
              <a:solidFill>
                <a:schemeClr val="bg1"/>
              </a:solidFill>
              <a:cs typeface="+mn-ea"/>
              <a:sym typeface="+mn-lt"/>
            </a:endParaRPr>
          </a:p>
        </p:txBody>
      </p:sp>
      <p:sp>
        <p:nvSpPr>
          <p:cNvPr id="169" name="文本框 168"/>
          <p:cNvSpPr txBox="1"/>
          <p:nvPr/>
        </p:nvSpPr>
        <p:spPr>
          <a:xfrm>
            <a:off x="-36195" y="0"/>
            <a:ext cx="2426970" cy="407670"/>
          </a:xfrm>
          <a:prstGeom prst="rect">
            <a:avLst/>
          </a:prstGeom>
          <a:noFill/>
        </p:spPr>
        <p:txBody>
          <a:bodyPr wrap="square" rtlCol="0">
            <a:spAutoFit/>
            <a:scene3d>
              <a:camera prst="orthographicFront"/>
              <a:lightRig rig="threePt" dir="t"/>
            </a:scene3d>
            <a:sp3d contourW="12700"/>
          </a:bodyPr>
          <a:lstStyle/>
          <a:p>
            <a:r>
              <a:rPr kumimoji="1" lang="en-US" altLang="zh-CN" sz="2060" b="1">
                <a:ln w="12700">
                  <a:noFill/>
                </a:ln>
                <a:solidFill>
                  <a:srgbClr val="262626">
                    <a:alpha val="100000"/>
                  </a:srgbClr>
                </a:solidFill>
                <a:latin typeface="宋体" panose="02010600030101010101" pitchFamily="2" charset="-122"/>
                <a:cs typeface="Source Han Sans CN Bold" panose="020B0800000000000000" charset="-122"/>
                <a:sym typeface="+mn-ea"/>
              </a:rPr>
              <a:t>总体目标</a:t>
            </a:r>
            <a:endParaRPr lang="zh-CN" altLang="en-US" sz="2060" b="1">
              <a:solidFill>
                <a:schemeClr val="accent1"/>
              </a:solidFill>
              <a:cs typeface="+mn-ea"/>
              <a:sym typeface="+mn-lt"/>
            </a:endParaRPr>
          </a:p>
        </p:txBody>
      </p:sp>
      <p:sp>
        <p:nvSpPr>
          <p:cNvPr id="173" name="矩形 47"/>
          <p:cNvSpPr>
            <a:spLocks noChangeArrowheads="1"/>
          </p:cNvSpPr>
          <p:nvPr/>
        </p:nvSpPr>
        <p:spPr bwMode="auto">
          <a:xfrm>
            <a:off x="13970" y="2178685"/>
            <a:ext cx="2704465" cy="72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193" tIns="33597" rIns="67193" bIns="3359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spcBef>
                <a:spcPct val="20000"/>
              </a:spcBef>
              <a:buClrTx/>
              <a:buSzTx/>
              <a:buNone/>
            </a:pPr>
            <a:r>
              <a:rPr lang="zh-CN" altLang="en-US" sz="120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采用前后端可分离的方式进行协作开发，提高了开发效率和系统的可维护性。</a:t>
            </a:r>
            <a:endParaRPr lang="zh-CN" altLang="en-US" sz="1200">
              <a:solidFill>
                <a:schemeClr val="tx1"/>
              </a:solidFill>
              <a:latin typeface="宋体" panose="02010600030101010101" pitchFamily="2" charset="-122"/>
              <a:ea typeface="宋体" panose="02010600030101010101" pitchFamily="2" charset="-122"/>
              <a:cs typeface="宋体" panose="02010600030101010101" pitchFamily="2"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bldLst>
      <p:bldP spid="143" grpId="0" bldLvl="0" animBg="1"/>
      <p:bldP spid="144" grpId="0"/>
      <p:bldP spid="146" grpId="0"/>
      <p:bldP spid="147" grpId="0" bldLvl="0" animBg="1"/>
      <p:bldP spid="148" grpId="0"/>
      <p:bldP spid="150" grpId="0"/>
      <p:bldP spid="151" grpId="0" bldLvl="0" animBg="1"/>
      <p:bldP spid="152" grpId="0"/>
      <p:bldP spid="154" grpId="0"/>
      <p:bldP spid="155" grpId="0" bldLvl="0" animBg="1"/>
      <p:bldP spid="156" grpId="0"/>
      <p:bldP spid="158" grpId="0"/>
      <p:bldP spid="159" grpId="0" bldLvl="0" animBg="1"/>
      <p:bldP spid="160" grpId="0"/>
      <p:bldP spid="163" grpId="0" bldLvl="0" animBg="1"/>
      <p:bldP spid="164" grpId="0"/>
      <p:bldP spid="166" grpId="0"/>
      <p:bldP spid="167" grpId="0"/>
      <p:bldP spid="1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5"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8" name="Shape 2362"/>
          <p:cNvSpPr/>
          <p:nvPr>
            <p:custDataLst>
              <p:tags r:id="rId3"/>
            </p:custDataLst>
          </p:nvPr>
        </p:nvSpPr>
        <p:spPr>
          <a:xfrm>
            <a:off x="1158240" y="2827655"/>
            <a:ext cx="1572260" cy="1402715"/>
          </a:xfrm>
          <a:custGeom>
            <a:avLst/>
            <a:gdLst/>
            <a:ahLst/>
            <a:cxnLst>
              <a:cxn ang="0">
                <a:pos x="wd2" y="hd2"/>
              </a:cxn>
              <a:cxn ang="5400000">
                <a:pos x="wd2" y="hd2"/>
              </a:cxn>
              <a:cxn ang="10800000">
                <a:pos x="wd2" y="hd2"/>
              </a:cxn>
              <a:cxn ang="16200000">
                <a:pos x="wd2" y="hd2"/>
              </a:cxn>
            </a:cxnLst>
            <a:rect l="0" t="0" r="r" b="b"/>
            <a:pathLst>
              <a:path w="21469" h="21466" extrusionOk="0">
                <a:moveTo>
                  <a:pt x="9685" y="2749"/>
                </a:moveTo>
                <a:cubicBezTo>
                  <a:pt x="10641" y="3320"/>
                  <a:pt x="11182" y="2928"/>
                  <a:pt x="13126" y="1821"/>
                </a:cubicBezTo>
                <a:cubicBezTo>
                  <a:pt x="15037" y="678"/>
                  <a:pt x="15865" y="2285"/>
                  <a:pt x="15865" y="2285"/>
                </a:cubicBezTo>
                <a:cubicBezTo>
                  <a:pt x="14336" y="5462"/>
                  <a:pt x="14336" y="5462"/>
                  <a:pt x="14336" y="5462"/>
                </a:cubicBezTo>
                <a:cubicBezTo>
                  <a:pt x="21122" y="12996"/>
                  <a:pt x="21122" y="12996"/>
                  <a:pt x="21122" y="12996"/>
                </a:cubicBezTo>
                <a:cubicBezTo>
                  <a:pt x="21568" y="13531"/>
                  <a:pt x="21600" y="14388"/>
                  <a:pt x="21122" y="14924"/>
                </a:cubicBezTo>
                <a:cubicBezTo>
                  <a:pt x="20644" y="15459"/>
                  <a:pt x="19880" y="15459"/>
                  <a:pt x="19402" y="14924"/>
                </a:cubicBezTo>
                <a:cubicBezTo>
                  <a:pt x="18414" y="13817"/>
                  <a:pt x="18414" y="13817"/>
                  <a:pt x="18414" y="13817"/>
                </a:cubicBezTo>
                <a:cubicBezTo>
                  <a:pt x="18350" y="13781"/>
                  <a:pt x="18287" y="13745"/>
                  <a:pt x="18223" y="13745"/>
                </a:cubicBezTo>
                <a:cubicBezTo>
                  <a:pt x="18159" y="13745"/>
                  <a:pt x="18096" y="13781"/>
                  <a:pt x="18032" y="13817"/>
                </a:cubicBezTo>
                <a:cubicBezTo>
                  <a:pt x="17936" y="13924"/>
                  <a:pt x="17936" y="14138"/>
                  <a:pt x="18032" y="14245"/>
                </a:cubicBezTo>
                <a:cubicBezTo>
                  <a:pt x="19529" y="15923"/>
                  <a:pt x="19529" y="15923"/>
                  <a:pt x="19529" y="15923"/>
                </a:cubicBezTo>
                <a:cubicBezTo>
                  <a:pt x="20007" y="16459"/>
                  <a:pt x="20007" y="17316"/>
                  <a:pt x="19561" y="17851"/>
                </a:cubicBezTo>
                <a:cubicBezTo>
                  <a:pt x="19561" y="17851"/>
                  <a:pt x="19561" y="17851"/>
                  <a:pt x="19561" y="17851"/>
                </a:cubicBezTo>
                <a:cubicBezTo>
                  <a:pt x="19083" y="18387"/>
                  <a:pt x="18319" y="18387"/>
                  <a:pt x="17841" y="17851"/>
                </a:cubicBezTo>
                <a:cubicBezTo>
                  <a:pt x="16280" y="16102"/>
                  <a:pt x="16280" y="16102"/>
                  <a:pt x="16280" y="16102"/>
                </a:cubicBezTo>
                <a:cubicBezTo>
                  <a:pt x="16248" y="16066"/>
                  <a:pt x="16152" y="16030"/>
                  <a:pt x="16088" y="16030"/>
                </a:cubicBezTo>
                <a:cubicBezTo>
                  <a:pt x="16025" y="16030"/>
                  <a:pt x="15961" y="16066"/>
                  <a:pt x="15897" y="16102"/>
                </a:cubicBezTo>
                <a:cubicBezTo>
                  <a:pt x="15802" y="16245"/>
                  <a:pt x="15802" y="16423"/>
                  <a:pt x="15897" y="16530"/>
                </a:cubicBezTo>
                <a:cubicBezTo>
                  <a:pt x="17076" y="17816"/>
                  <a:pt x="17076" y="17816"/>
                  <a:pt x="17076" y="17816"/>
                </a:cubicBezTo>
                <a:cubicBezTo>
                  <a:pt x="17299" y="18065"/>
                  <a:pt x="17427" y="18422"/>
                  <a:pt x="17427" y="18780"/>
                </a:cubicBezTo>
                <a:cubicBezTo>
                  <a:pt x="17427" y="19137"/>
                  <a:pt x="17299" y="19494"/>
                  <a:pt x="17076" y="19743"/>
                </a:cubicBezTo>
                <a:cubicBezTo>
                  <a:pt x="16598" y="20279"/>
                  <a:pt x="15834" y="20279"/>
                  <a:pt x="15356" y="19743"/>
                </a:cubicBezTo>
                <a:cubicBezTo>
                  <a:pt x="13731" y="17923"/>
                  <a:pt x="13731" y="17923"/>
                  <a:pt x="13731" y="17923"/>
                </a:cubicBezTo>
                <a:cubicBezTo>
                  <a:pt x="13635" y="17816"/>
                  <a:pt x="13444" y="17816"/>
                  <a:pt x="13349" y="17923"/>
                </a:cubicBezTo>
                <a:cubicBezTo>
                  <a:pt x="13349" y="17923"/>
                  <a:pt x="13349" y="17923"/>
                  <a:pt x="13349" y="17923"/>
                </a:cubicBezTo>
                <a:cubicBezTo>
                  <a:pt x="13317" y="17994"/>
                  <a:pt x="13285" y="18065"/>
                  <a:pt x="13285" y="18137"/>
                </a:cubicBezTo>
                <a:cubicBezTo>
                  <a:pt x="13285" y="18244"/>
                  <a:pt x="13317" y="18315"/>
                  <a:pt x="13349" y="18351"/>
                </a:cubicBezTo>
                <a:cubicBezTo>
                  <a:pt x="14081" y="19137"/>
                  <a:pt x="14081" y="19137"/>
                  <a:pt x="14081" y="19137"/>
                </a:cubicBezTo>
                <a:cubicBezTo>
                  <a:pt x="14527" y="19672"/>
                  <a:pt x="14559" y="20529"/>
                  <a:pt x="14081" y="21064"/>
                </a:cubicBezTo>
                <a:cubicBezTo>
                  <a:pt x="13604" y="21600"/>
                  <a:pt x="12839" y="21600"/>
                  <a:pt x="12361" y="21064"/>
                </a:cubicBezTo>
                <a:cubicBezTo>
                  <a:pt x="6595" y="14638"/>
                  <a:pt x="6595" y="14638"/>
                  <a:pt x="6595" y="14638"/>
                </a:cubicBezTo>
                <a:cubicBezTo>
                  <a:pt x="5894" y="13888"/>
                  <a:pt x="5320" y="12996"/>
                  <a:pt x="4874" y="12032"/>
                </a:cubicBezTo>
                <a:cubicBezTo>
                  <a:pt x="4396" y="11032"/>
                  <a:pt x="3791" y="10104"/>
                  <a:pt x="3058" y="9318"/>
                </a:cubicBezTo>
                <a:cubicBezTo>
                  <a:pt x="0" y="5891"/>
                  <a:pt x="0" y="5891"/>
                  <a:pt x="0" y="5891"/>
                </a:cubicBezTo>
                <a:cubicBezTo>
                  <a:pt x="5225" y="0"/>
                  <a:pt x="5225" y="0"/>
                  <a:pt x="5225" y="0"/>
                </a:cubicBezTo>
                <a:lnTo>
                  <a:pt x="9685" y="2749"/>
                </a:lnTo>
                <a:close/>
              </a:path>
            </a:pathLst>
          </a:custGeom>
          <a:solidFill>
            <a:schemeClr val="accent4"/>
          </a:solidFill>
          <a:ln w="12700" cap="flat">
            <a:noFill/>
            <a:miter lim="400000"/>
          </a:ln>
          <a:effectLst/>
        </p:spPr>
        <p:txBody>
          <a:bodyPr wrap="square" lIns="33601" tIns="33601" rIns="33601" bIns="33601" numCol="1" anchor="t">
            <a:noAutofit/>
          </a:bodyPr>
          <a:lstStyle/>
          <a:p>
            <a:pPr eaLnBrk="1" fontAlgn="auto" hangingPunct="1">
              <a:spcBef>
                <a:spcPts val="0"/>
              </a:spcBef>
              <a:spcAft>
                <a:spcPts val="0"/>
              </a:spcAft>
            </a:pPr>
            <a:endParaRPr sz="1800">
              <a:solidFill>
                <a:srgbClr val="656D78"/>
              </a:solidFill>
              <a:latin typeface="微软雅黑" panose="020B0503020204020204" pitchFamily="34" charset="-122"/>
              <a:ea typeface="微软雅黑" panose="020B0503020204020204" pitchFamily="34" charset="-122"/>
              <a:cs typeface="+mn-ea"/>
              <a:sym typeface="+mn-lt"/>
            </a:endParaRPr>
          </a:p>
        </p:txBody>
      </p:sp>
      <p:sp>
        <p:nvSpPr>
          <p:cNvPr id="9" name="Shape 2363"/>
          <p:cNvSpPr/>
          <p:nvPr>
            <p:custDataLst>
              <p:tags r:id="rId4"/>
            </p:custDataLst>
          </p:nvPr>
        </p:nvSpPr>
        <p:spPr>
          <a:xfrm>
            <a:off x="490220" y="1709420"/>
            <a:ext cx="1402715" cy="1573530"/>
          </a:xfrm>
          <a:custGeom>
            <a:avLst/>
            <a:gdLst/>
            <a:ahLst/>
            <a:cxnLst>
              <a:cxn ang="0">
                <a:pos x="wd2" y="hd2"/>
              </a:cxn>
              <a:cxn ang="5400000">
                <a:pos x="wd2" y="hd2"/>
              </a:cxn>
              <a:cxn ang="10800000">
                <a:pos x="wd2" y="hd2"/>
              </a:cxn>
              <a:cxn ang="16200000">
                <a:pos x="wd2" y="hd2"/>
              </a:cxn>
            </a:cxnLst>
            <a:rect l="0" t="0" r="r" b="b"/>
            <a:pathLst>
              <a:path w="21466" h="21481" extrusionOk="0">
                <a:moveTo>
                  <a:pt x="18717" y="9685"/>
                </a:moveTo>
                <a:cubicBezTo>
                  <a:pt x="18146" y="10641"/>
                  <a:pt x="18538" y="11182"/>
                  <a:pt x="19645" y="13126"/>
                </a:cubicBezTo>
                <a:cubicBezTo>
                  <a:pt x="20788" y="15037"/>
                  <a:pt x="19181" y="15865"/>
                  <a:pt x="19181" y="15865"/>
                </a:cubicBezTo>
                <a:cubicBezTo>
                  <a:pt x="16004" y="14336"/>
                  <a:pt x="16004" y="14336"/>
                  <a:pt x="16004" y="14336"/>
                </a:cubicBezTo>
                <a:cubicBezTo>
                  <a:pt x="8470" y="21122"/>
                  <a:pt x="8470" y="21122"/>
                  <a:pt x="8470" y="21122"/>
                </a:cubicBezTo>
                <a:cubicBezTo>
                  <a:pt x="7935" y="21600"/>
                  <a:pt x="7078" y="21600"/>
                  <a:pt x="6542" y="21122"/>
                </a:cubicBezTo>
                <a:cubicBezTo>
                  <a:pt x="6007" y="20644"/>
                  <a:pt x="6007" y="19880"/>
                  <a:pt x="6542" y="19402"/>
                </a:cubicBezTo>
                <a:cubicBezTo>
                  <a:pt x="7649" y="18414"/>
                  <a:pt x="7649" y="18414"/>
                  <a:pt x="7649" y="18414"/>
                </a:cubicBezTo>
                <a:cubicBezTo>
                  <a:pt x="7721" y="18350"/>
                  <a:pt x="7721" y="18287"/>
                  <a:pt x="7721" y="18223"/>
                </a:cubicBezTo>
                <a:cubicBezTo>
                  <a:pt x="7721" y="18159"/>
                  <a:pt x="7721" y="18096"/>
                  <a:pt x="7649" y="18032"/>
                </a:cubicBezTo>
                <a:cubicBezTo>
                  <a:pt x="7542" y="17936"/>
                  <a:pt x="7328" y="17936"/>
                  <a:pt x="7221" y="18032"/>
                </a:cubicBezTo>
                <a:cubicBezTo>
                  <a:pt x="5543" y="19561"/>
                  <a:pt x="5543" y="19561"/>
                  <a:pt x="5543" y="19561"/>
                </a:cubicBezTo>
                <a:cubicBezTo>
                  <a:pt x="5007" y="20007"/>
                  <a:pt x="4150" y="20007"/>
                  <a:pt x="3615" y="19561"/>
                </a:cubicBezTo>
                <a:cubicBezTo>
                  <a:pt x="3615" y="19561"/>
                  <a:pt x="3615" y="19561"/>
                  <a:pt x="3615" y="19561"/>
                </a:cubicBezTo>
                <a:cubicBezTo>
                  <a:pt x="3115" y="19083"/>
                  <a:pt x="3079" y="18319"/>
                  <a:pt x="3615" y="17841"/>
                </a:cubicBezTo>
                <a:cubicBezTo>
                  <a:pt x="5364" y="16280"/>
                  <a:pt x="5364" y="16280"/>
                  <a:pt x="5364" y="16280"/>
                </a:cubicBezTo>
                <a:cubicBezTo>
                  <a:pt x="5400" y="16248"/>
                  <a:pt x="5436" y="16184"/>
                  <a:pt x="5436" y="16088"/>
                </a:cubicBezTo>
                <a:cubicBezTo>
                  <a:pt x="5436" y="16025"/>
                  <a:pt x="5400" y="15961"/>
                  <a:pt x="5364" y="15897"/>
                </a:cubicBezTo>
                <a:cubicBezTo>
                  <a:pt x="5221" y="15802"/>
                  <a:pt x="5043" y="15802"/>
                  <a:pt x="4936" y="15897"/>
                </a:cubicBezTo>
                <a:cubicBezTo>
                  <a:pt x="3650" y="17076"/>
                  <a:pt x="3650" y="17076"/>
                  <a:pt x="3650" y="17076"/>
                </a:cubicBezTo>
                <a:cubicBezTo>
                  <a:pt x="3401" y="17299"/>
                  <a:pt x="3044" y="17427"/>
                  <a:pt x="2686" y="17427"/>
                </a:cubicBezTo>
                <a:cubicBezTo>
                  <a:pt x="2329" y="17427"/>
                  <a:pt x="1972" y="17299"/>
                  <a:pt x="1723" y="17076"/>
                </a:cubicBezTo>
                <a:cubicBezTo>
                  <a:pt x="1187" y="16598"/>
                  <a:pt x="1187" y="15834"/>
                  <a:pt x="1723" y="15356"/>
                </a:cubicBezTo>
                <a:cubicBezTo>
                  <a:pt x="3543" y="13731"/>
                  <a:pt x="3543" y="13731"/>
                  <a:pt x="3543" y="13731"/>
                </a:cubicBezTo>
                <a:cubicBezTo>
                  <a:pt x="3650" y="13635"/>
                  <a:pt x="3650" y="13476"/>
                  <a:pt x="3543" y="13349"/>
                </a:cubicBezTo>
                <a:cubicBezTo>
                  <a:pt x="3543" y="13349"/>
                  <a:pt x="3543" y="13349"/>
                  <a:pt x="3543" y="13349"/>
                </a:cubicBezTo>
                <a:cubicBezTo>
                  <a:pt x="3472" y="13317"/>
                  <a:pt x="3401" y="13285"/>
                  <a:pt x="3329" y="13285"/>
                </a:cubicBezTo>
                <a:cubicBezTo>
                  <a:pt x="3258" y="13285"/>
                  <a:pt x="3151" y="13317"/>
                  <a:pt x="3115" y="13349"/>
                </a:cubicBezTo>
                <a:cubicBezTo>
                  <a:pt x="2329" y="14081"/>
                  <a:pt x="2329" y="14081"/>
                  <a:pt x="2329" y="14081"/>
                </a:cubicBezTo>
                <a:cubicBezTo>
                  <a:pt x="1794" y="14527"/>
                  <a:pt x="937" y="14559"/>
                  <a:pt x="402" y="14081"/>
                </a:cubicBezTo>
                <a:cubicBezTo>
                  <a:pt x="-134" y="13604"/>
                  <a:pt x="-134" y="12839"/>
                  <a:pt x="402" y="12361"/>
                </a:cubicBezTo>
                <a:cubicBezTo>
                  <a:pt x="6828" y="6595"/>
                  <a:pt x="6828" y="6595"/>
                  <a:pt x="6828" y="6595"/>
                </a:cubicBezTo>
                <a:cubicBezTo>
                  <a:pt x="7613" y="5894"/>
                  <a:pt x="8470" y="5320"/>
                  <a:pt x="9434" y="4874"/>
                </a:cubicBezTo>
                <a:cubicBezTo>
                  <a:pt x="10434" y="4396"/>
                  <a:pt x="11362" y="3791"/>
                  <a:pt x="12183" y="3058"/>
                </a:cubicBezTo>
                <a:cubicBezTo>
                  <a:pt x="15575" y="0"/>
                  <a:pt x="15575" y="0"/>
                  <a:pt x="15575" y="0"/>
                </a:cubicBezTo>
                <a:cubicBezTo>
                  <a:pt x="21466" y="5225"/>
                  <a:pt x="21466" y="5225"/>
                  <a:pt x="21466" y="5225"/>
                </a:cubicBezTo>
                <a:lnTo>
                  <a:pt x="18717" y="9685"/>
                </a:lnTo>
                <a:close/>
              </a:path>
            </a:pathLst>
          </a:custGeom>
          <a:solidFill>
            <a:schemeClr val="accent1"/>
          </a:solidFill>
          <a:ln w="12700" cap="flat">
            <a:noFill/>
            <a:miter lim="400000"/>
          </a:ln>
          <a:effectLst/>
        </p:spPr>
        <p:txBody>
          <a:bodyPr wrap="square" lIns="33601" tIns="33601" rIns="33601" bIns="33601" numCol="1" anchor="t">
            <a:noAutofit/>
          </a:bodyPr>
          <a:lstStyle/>
          <a:p>
            <a:pPr eaLnBrk="1" fontAlgn="auto" hangingPunct="1">
              <a:spcBef>
                <a:spcPts val="0"/>
              </a:spcBef>
              <a:spcAft>
                <a:spcPts val="0"/>
              </a:spcAft>
            </a:pPr>
            <a:endParaRPr sz="1800">
              <a:solidFill>
                <a:srgbClr val="656D78"/>
              </a:solidFill>
              <a:latin typeface="微软雅黑" panose="020B0503020204020204" pitchFamily="34" charset="-122"/>
              <a:ea typeface="微软雅黑" panose="020B0503020204020204" pitchFamily="34" charset="-122"/>
              <a:cs typeface="+mn-ea"/>
              <a:sym typeface="+mn-lt"/>
            </a:endParaRPr>
          </a:p>
        </p:txBody>
      </p:sp>
      <p:sp>
        <p:nvSpPr>
          <p:cNvPr id="10" name="Shape 2364"/>
          <p:cNvSpPr/>
          <p:nvPr>
            <p:custDataLst>
              <p:tags r:id="rId5"/>
            </p:custDataLst>
          </p:nvPr>
        </p:nvSpPr>
        <p:spPr>
          <a:xfrm>
            <a:off x="1438275" y="1041400"/>
            <a:ext cx="1572260" cy="1402715"/>
          </a:xfrm>
          <a:custGeom>
            <a:avLst/>
            <a:gdLst/>
            <a:ahLst/>
            <a:cxnLst>
              <a:cxn ang="0">
                <a:pos x="wd2" y="hd2"/>
              </a:cxn>
              <a:cxn ang="5400000">
                <a:pos x="wd2" y="hd2"/>
              </a:cxn>
              <a:cxn ang="10800000">
                <a:pos x="wd2" y="hd2"/>
              </a:cxn>
              <a:cxn ang="16200000">
                <a:pos x="wd2" y="hd2"/>
              </a:cxn>
            </a:cxnLst>
            <a:rect l="0" t="0" r="r" b="b"/>
            <a:pathLst>
              <a:path w="21469" h="21466" extrusionOk="0">
                <a:moveTo>
                  <a:pt x="11784" y="18717"/>
                </a:moveTo>
                <a:cubicBezTo>
                  <a:pt x="10828" y="18146"/>
                  <a:pt x="10287" y="18538"/>
                  <a:pt x="8343" y="19645"/>
                </a:cubicBezTo>
                <a:cubicBezTo>
                  <a:pt x="6432" y="20788"/>
                  <a:pt x="5604" y="19181"/>
                  <a:pt x="5604" y="19181"/>
                </a:cubicBezTo>
                <a:cubicBezTo>
                  <a:pt x="7133" y="16004"/>
                  <a:pt x="7133" y="16004"/>
                  <a:pt x="7133" y="16004"/>
                </a:cubicBezTo>
                <a:cubicBezTo>
                  <a:pt x="347" y="8470"/>
                  <a:pt x="347" y="8470"/>
                  <a:pt x="347" y="8470"/>
                </a:cubicBezTo>
                <a:cubicBezTo>
                  <a:pt x="-99" y="7935"/>
                  <a:pt x="-131" y="7078"/>
                  <a:pt x="347" y="6542"/>
                </a:cubicBezTo>
                <a:cubicBezTo>
                  <a:pt x="825" y="6007"/>
                  <a:pt x="1589" y="6007"/>
                  <a:pt x="2067" y="6542"/>
                </a:cubicBezTo>
                <a:cubicBezTo>
                  <a:pt x="3055" y="7649"/>
                  <a:pt x="3055" y="7649"/>
                  <a:pt x="3055" y="7649"/>
                </a:cubicBezTo>
                <a:cubicBezTo>
                  <a:pt x="3119" y="7721"/>
                  <a:pt x="3182" y="7756"/>
                  <a:pt x="3246" y="7721"/>
                </a:cubicBezTo>
                <a:cubicBezTo>
                  <a:pt x="3310" y="7721"/>
                  <a:pt x="3405" y="7721"/>
                  <a:pt x="3437" y="7649"/>
                </a:cubicBezTo>
                <a:cubicBezTo>
                  <a:pt x="3533" y="7542"/>
                  <a:pt x="3533" y="7328"/>
                  <a:pt x="3437" y="7221"/>
                </a:cubicBezTo>
                <a:cubicBezTo>
                  <a:pt x="1940" y="5543"/>
                  <a:pt x="1940" y="5543"/>
                  <a:pt x="1940" y="5543"/>
                </a:cubicBezTo>
                <a:cubicBezTo>
                  <a:pt x="1462" y="5007"/>
                  <a:pt x="1462" y="4150"/>
                  <a:pt x="1908" y="3615"/>
                </a:cubicBezTo>
                <a:cubicBezTo>
                  <a:pt x="1908" y="3615"/>
                  <a:pt x="1908" y="3615"/>
                  <a:pt x="1908" y="3615"/>
                </a:cubicBezTo>
                <a:cubicBezTo>
                  <a:pt x="2386" y="3115"/>
                  <a:pt x="3150" y="3079"/>
                  <a:pt x="3628" y="3615"/>
                </a:cubicBezTo>
                <a:cubicBezTo>
                  <a:pt x="5189" y="5364"/>
                  <a:pt x="5189" y="5364"/>
                  <a:pt x="5189" y="5364"/>
                </a:cubicBezTo>
                <a:cubicBezTo>
                  <a:pt x="5221" y="5400"/>
                  <a:pt x="5317" y="5436"/>
                  <a:pt x="5381" y="5436"/>
                </a:cubicBezTo>
                <a:cubicBezTo>
                  <a:pt x="5444" y="5436"/>
                  <a:pt x="5508" y="5400"/>
                  <a:pt x="5572" y="5364"/>
                </a:cubicBezTo>
                <a:cubicBezTo>
                  <a:pt x="5667" y="5221"/>
                  <a:pt x="5667" y="5043"/>
                  <a:pt x="5572" y="4936"/>
                </a:cubicBezTo>
                <a:cubicBezTo>
                  <a:pt x="4393" y="3650"/>
                  <a:pt x="4393" y="3650"/>
                  <a:pt x="4393" y="3650"/>
                </a:cubicBezTo>
                <a:cubicBezTo>
                  <a:pt x="4170" y="3401"/>
                  <a:pt x="4042" y="3044"/>
                  <a:pt x="4042" y="2686"/>
                </a:cubicBezTo>
                <a:cubicBezTo>
                  <a:pt x="4042" y="2329"/>
                  <a:pt x="4170" y="1972"/>
                  <a:pt x="4393" y="1723"/>
                </a:cubicBezTo>
                <a:cubicBezTo>
                  <a:pt x="4871" y="1187"/>
                  <a:pt x="5635" y="1187"/>
                  <a:pt x="6113" y="1723"/>
                </a:cubicBezTo>
                <a:cubicBezTo>
                  <a:pt x="7738" y="3543"/>
                  <a:pt x="7738" y="3543"/>
                  <a:pt x="7738" y="3543"/>
                </a:cubicBezTo>
                <a:cubicBezTo>
                  <a:pt x="7834" y="3650"/>
                  <a:pt x="8025" y="3650"/>
                  <a:pt x="8120" y="3543"/>
                </a:cubicBezTo>
                <a:cubicBezTo>
                  <a:pt x="8120" y="3543"/>
                  <a:pt x="8120" y="3543"/>
                  <a:pt x="8120" y="3543"/>
                </a:cubicBezTo>
                <a:cubicBezTo>
                  <a:pt x="8152" y="3472"/>
                  <a:pt x="8184" y="3401"/>
                  <a:pt x="8184" y="3329"/>
                </a:cubicBezTo>
                <a:cubicBezTo>
                  <a:pt x="8184" y="3258"/>
                  <a:pt x="8152" y="3186"/>
                  <a:pt x="8120" y="3115"/>
                </a:cubicBezTo>
                <a:cubicBezTo>
                  <a:pt x="7388" y="2329"/>
                  <a:pt x="7388" y="2329"/>
                  <a:pt x="7388" y="2329"/>
                </a:cubicBezTo>
                <a:cubicBezTo>
                  <a:pt x="6942" y="1794"/>
                  <a:pt x="6942" y="937"/>
                  <a:pt x="7388" y="402"/>
                </a:cubicBezTo>
                <a:cubicBezTo>
                  <a:pt x="7865" y="-134"/>
                  <a:pt x="8630" y="-134"/>
                  <a:pt x="9108" y="402"/>
                </a:cubicBezTo>
                <a:cubicBezTo>
                  <a:pt x="14874" y="6828"/>
                  <a:pt x="14874" y="6828"/>
                  <a:pt x="14874" y="6828"/>
                </a:cubicBezTo>
                <a:cubicBezTo>
                  <a:pt x="15575" y="7613"/>
                  <a:pt x="16149" y="8470"/>
                  <a:pt x="16595" y="9434"/>
                </a:cubicBezTo>
                <a:cubicBezTo>
                  <a:pt x="17073" y="10434"/>
                  <a:pt x="17678" y="11362"/>
                  <a:pt x="18411" y="12183"/>
                </a:cubicBezTo>
                <a:cubicBezTo>
                  <a:pt x="21469" y="15575"/>
                  <a:pt x="21469" y="15575"/>
                  <a:pt x="21469" y="15575"/>
                </a:cubicBezTo>
                <a:cubicBezTo>
                  <a:pt x="16244" y="21466"/>
                  <a:pt x="16244" y="21466"/>
                  <a:pt x="16244" y="21466"/>
                </a:cubicBezTo>
                <a:lnTo>
                  <a:pt x="11784" y="18717"/>
                </a:lnTo>
                <a:close/>
              </a:path>
            </a:pathLst>
          </a:custGeom>
          <a:solidFill>
            <a:schemeClr val="accent3"/>
          </a:solidFill>
          <a:ln w="12700" cap="flat">
            <a:noFill/>
            <a:miter lim="400000"/>
          </a:ln>
          <a:effectLst/>
        </p:spPr>
        <p:txBody>
          <a:bodyPr wrap="square" lIns="33601" tIns="33601" rIns="33601" bIns="33601" numCol="1" anchor="t">
            <a:noAutofit/>
          </a:bodyPr>
          <a:lstStyle/>
          <a:p>
            <a:pPr eaLnBrk="1" fontAlgn="auto" hangingPunct="1">
              <a:spcBef>
                <a:spcPts val="0"/>
              </a:spcBef>
              <a:spcAft>
                <a:spcPts val="0"/>
              </a:spcAft>
            </a:pPr>
            <a:endParaRPr sz="1800">
              <a:solidFill>
                <a:srgbClr val="656D78"/>
              </a:solidFill>
              <a:latin typeface="微软雅黑" panose="020B0503020204020204" pitchFamily="34" charset="-122"/>
              <a:ea typeface="微软雅黑" panose="020B0503020204020204" pitchFamily="34" charset="-122"/>
              <a:cs typeface="+mn-ea"/>
              <a:sym typeface="+mn-lt"/>
            </a:endParaRPr>
          </a:p>
        </p:txBody>
      </p:sp>
      <p:sp>
        <p:nvSpPr>
          <p:cNvPr id="11" name="Shape 2365"/>
          <p:cNvSpPr/>
          <p:nvPr>
            <p:custDataLst>
              <p:tags r:id="rId6"/>
            </p:custDataLst>
          </p:nvPr>
        </p:nvSpPr>
        <p:spPr>
          <a:xfrm>
            <a:off x="2275840" y="1990725"/>
            <a:ext cx="1402715" cy="1571625"/>
          </a:xfrm>
          <a:custGeom>
            <a:avLst/>
            <a:gdLst/>
            <a:ahLst/>
            <a:cxnLst>
              <a:cxn ang="0">
                <a:pos x="wd2" y="hd2"/>
              </a:cxn>
              <a:cxn ang="5400000">
                <a:pos x="wd2" y="hd2"/>
              </a:cxn>
              <a:cxn ang="10800000">
                <a:pos x="wd2" y="hd2"/>
              </a:cxn>
              <a:cxn ang="16200000">
                <a:pos x="wd2" y="hd2"/>
              </a:cxn>
            </a:cxnLst>
            <a:rect l="0" t="0" r="r" b="b"/>
            <a:pathLst>
              <a:path w="21466" h="21488" extrusionOk="0">
                <a:moveTo>
                  <a:pt x="2749" y="11789"/>
                </a:moveTo>
                <a:cubicBezTo>
                  <a:pt x="3320" y="10832"/>
                  <a:pt x="2928" y="10289"/>
                  <a:pt x="1821" y="8343"/>
                </a:cubicBezTo>
                <a:cubicBezTo>
                  <a:pt x="678" y="6429"/>
                  <a:pt x="2285" y="5599"/>
                  <a:pt x="2285" y="5599"/>
                </a:cubicBezTo>
                <a:cubicBezTo>
                  <a:pt x="5462" y="7131"/>
                  <a:pt x="5462" y="7131"/>
                  <a:pt x="5462" y="7131"/>
                </a:cubicBezTo>
                <a:cubicBezTo>
                  <a:pt x="12996" y="335"/>
                  <a:pt x="12996" y="335"/>
                  <a:pt x="12996" y="335"/>
                </a:cubicBezTo>
                <a:cubicBezTo>
                  <a:pt x="13531" y="-112"/>
                  <a:pt x="14388" y="-112"/>
                  <a:pt x="14924" y="335"/>
                </a:cubicBezTo>
                <a:cubicBezTo>
                  <a:pt x="15459" y="813"/>
                  <a:pt x="15459" y="1579"/>
                  <a:pt x="14924" y="2058"/>
                </a:cubicBezTo>
                <a:cubicBezTo>
                  <a:pt x="13817" y="3047"/>
                  <a:pt x="13817" y="3047"/>
                  <a:pt x="13817" y="3047"/>
                </a:cubicBezTo>
                <a:cubicBezTo>
                  <a:pt x="13745" y="3110"/>
                  <a:pt x="13745" y="3174"/>
                  <a:pt x="13745" y="3238"/>
                </a:cubicBezTo>
                <a:cubicBezTo>
                  <a:pt x="13745" y="3302"/>
                  <a:pt x="13745" y="3398"/>
                  <a:pt x="13817" y="3430"/>
                </a:cubicBezTo>
                <a:cubicBezTo>
                  <a:pt x="13924" y="3525"/>
                  <a:pt x="14138" y="3525"/>
                  <a:pt x="14245" y="3430"/>
                </a:cubicBezTo>
                <a:cubicBezTo>
                  <a:pt x="15923" y="1930"/>
                  <a:pt x="15923" y="1930"/>
                  <a:pt x="15923" y="1930"/>
                </a:cubicBezTo>
                <a:cubicBezTo>
                  <a:pt x="16459" y="1451"/>
                  <a:pt x="17316" y="1451"/>
                  <a:pt x="17851" y="1898"/>
                </a:cubicBezTo>
                <a:cubicBezTo>
                  <a:pt x="17851" y="1898"/>
                  <a:pt x="17851" y="1898"/>
                  <a:pt x="17851" y="1898"/>
                </a:cubicBezTo>
                <a:cubicBezTo>
                  <a:pt x="18387" y="2377"/>
                  <a:pt x="18387" y="3142"/>
                  <a:pt x="17851" y="3621"/>
                </a:cubicBezTo>
                <a:cubicBezTo>
                  <a:pt x="16102" y="5184"/>
                  <a:pt x="16102" y="5184"/>
                  <a:pt x="16102" y="5184"/>
                </a:cubicBezTo>
                <a:cubicBezTo>
                  <a:pt x="16066" y="5248"/>
                  <a:pt x="16030" y="5312"/>
                  <a:pt x="16030" y="5376"/>
                </a:cubicBezTo>
                <a:cubicBezTo>
                  <a:pt x="16030" y="5440"/>
                  <a:pt x="16066" y="5503"/>
                  <a:pt x="16102" y="5567"/>
                </a:cubicBezTo>
                <a:cubicBezTo>
                  <a:pt x="16245" y="5663"/>
                  <a:pt x="16423" y="5663"/>
                  <a:pt x="16530" y="5567"/>
                </a:cubicBezTo>
                <a:cubicBezTo>
                  <a:pt x="17816" y="4387"/>
                  <a:pt x="17816" y="4387"/>
                  <a:pt x="17816" y="4387"/>
                </a:cubicBezTo>
                <a:cubicBezTo>
                  <a:pt x="18065" y="4163"/>
                  <a:pt x="18422" y="4036"/>
                  <a:pt x="18780" y="4036"/>
                </a:cubicBezTo>
                <a:cubicBezTo>
                  <a:pt x="19137" y="4036"/>
                  <a:pt x="19494" y="4163"/>
                  <a:pt x="19743" y="4387"/>
                </a:cubicBezTo>
                <a:cubicBezTo>
                  <a:pt x="20279" y="4865"/>
                  <a:pt x="20279" y="5631"/>
                  <a:pt x="19743" y="6110"/>
                </a:cubicBezTo>
                <a:cubicBezTo>
                  <a:pt x="17923" y="7737"/>
                  <a:pt x="17923" y="7737"/>
                  <a:pt x="17923" y="7737"/>
                </a:cubicBezTo>
                <a:cubicBezTo>
                  <a:pt x="17816" y="7832"/>
                  <a:pt x="17816" y="8024"/>
                  <a:pt x="17923" y="8120"/>
                </a:cubicBezTo>
                <a:cubicBezTo>
                  <a:pt x="17923" y="8120"/>
                  <a:pt x="17923" y="8120"/>
                  <a:pt x="17923" y="8120"/>
                </a:cubicBezTo>
                <a:cubicBezTo>
                  <a:pt x="17994" y="8152"/>
                  <a:pt x="18065" y="8183"/>
                  <a:pt x="18137" y="8183"/>
                </a:cubicBezTo>
                <a:cubicBezTo>
                  <a:pt x="18208" y="8183"/>
                  <a:pt x="18315" y="8152"/>
                  <a:pt x="18351" y="8120"/>
                </a:cubicBezTo>
                <a:cubicBezTo>
                  <a:pt x="19137" y="7418"/>
                  <a:pt x="19137" y="7418"/>
                  <a:pt x="19137" y="7418"/>
                </a:cubicBezTo>
                <a:cubicBezTo>
                  <a:pt x="19672" y="6939"/>
                  <a:pt x="20529" y="6939"/>
                  <a:pt x="21064" y="7386"/>
                </a:cubicBezTo>
                <a:cubicBezTo>
                  <a:pt x="21600" y="7864"/>
                  <a:pt x="21600" y="8630"/>
                  <a:pt x="21064" y="9109"/>
                </a:cubicBezTo>
                <a:cubicBezTo>
                  <a:pt x="14638" y="14884"/>
                  <a:pt x="14638" y="14884"/>
                  <a:pt x="14638" y="14884"/>
                </a:cubicBezTo>
                <a:cubicBezTo>
                  <a:pt x="13888" y="15585"/>
                  <a:pt x="12996" y="16160"/>
                  <a:pt x="12032" y="16606"/>
                </a:cubicBezTo>
                <a:cubicBezTo>
                  <a:pt x="11032" y="17085"/>
                  <a:pt x="10104" y="17691"/>
                  <a:pt x="9318" y="18425"/>
                </a:cubicBezTo>
                <a:cubicBezTo>
                  <a:pt x="5891" y="21488"/>
                  <a:pt x="5891" y="21488"/>
                  <a:pt x="5891" y="21488"/>
                </a:cubicBezTo>
                <a:cubicBezTo>
                  <a:pt x="0" y="16256"/>
                  <a:pt x="0" y="16256"/>
                  <a:pt x="0" y="16256"/>
                </a:cubicBezTo>
                <a:lnTo>
                  <a:pt x="2749" y="11789"/>
                </a:lnTo>
                <a:close/>
              </a:path>
            </a:pathLst>
          </a:custGeom>
          <a:solidFill>
            <a:schemeClr val="accent3"/>
          </a:solidFill>
          <a:ln w="12700" cap="flat">
            <a:noFill/>
            <a:miter lim="400000"/>
          </a:ln>
          <a:effectLst/>
        </p:spPr>
        <p:txBody>
          <a:bodyPr wrap="square" lIns="33601" tIns="33601" rIns="33601" bIns="33601" numCol="1" anchor="t">
            <a:noAutofit/>
          </a:bodyPr>
          <a:lstStyle/>
          <a:p>
            <a:pPr eaLnBrk="1" fontAlgn="auto" hangingPunct="1">
              <a:spcBef>
                <a:spcPts val="0"/>
              </a:spcBef>
              <a:spcAft>
                <a:spcPts val="0"/>
              </a:spcAft>
            </a:pPr>
            <a:endParaRPr sz="1800">
              <a:solidFill>
                <a:srgbClr val="656D78"/>
              </a:solidFill>
              <a:latin typeface="微软雅黑" panose="020B0503020204020204" pitchFamily="34" charset="-122"/>
              <a:ea typeface="微软雅黑" panose="020B0503020204020204" pitchFamily="34" charset="-122"/>
              <a:cs typeface="+mn-ea"/>
              <a:sym typeface="+mn-lt"/>
            </a:endParaRPr>
          </a:p>
        </p:txBody>
      </p:sp>
      <p:sp>
        <p:nvSpPr>
          <p:cNvPr id="12" name="Shape 2369"/>
          <p:cNvSpPr/>
          <p:nvPr>
            <p:custDataLst>
              <p:tags r:id="rId7"/>
            </p:custDataLst>
          </p:nvPr>
        </p:nvSpPr>
        <p:spPr>
          <a:xfrm>
            <a:off x="955040" y="1819275"/>
            <a:ext cx="422275" cy="424815"/>
          </a:xfrm>
          <a:prstGeom prst="ellipse">
            <a:avLst/>
          </a:prstGeom>
          <a:solidFill>
            <a:schemeClr val="dk2"/>
          </a:solidFill>
          <a:ln w="12700" cap="flat">
            <a:noFill/>
            <a:miter lim="400000"/>
          </a:ln>
          <a:effectLst/>
        </p:spPr>
        <p:txBody>
          <a:bodyPr wrap="square" lIns="33601" tIns="33601" rIns="33601" bIns="33601" numCol="1" anchor="t">
            <a:noAutofit/>
          </a:bodyPr>
          <a:lstStyle/>
          <a:p>
            <a:pPr eaLnBrk="1" fontAlgn="auto" hangingPunct="1">
              <a:spcBef>
                <a:spcPts val="0"/>
              </a:spcBef>
              <a:spcAft>
                <a:spcPts val="0"/>
              </a:spcAft>
            </a:pPr>
            <a:endParaRPr sz="1800">
              <a:solidFill>
                <a:srgbClr val="656D78"/>
              </a:solidFill>
              <a:latin typeface="微软雅黑" panose="020B0503020204020204" pitchFamily="34" charset="-122"/>
              <a:ea typeface="微软雅黑" panose="020B0503020204020204" pitchFamily="34" charset="-122"/>
              <a:cs typeface="+mn-ea"/>
              <a:sym typeface="+mn-lt"/>
            </a:endParaRPr>
          </a:p>
        </p:txBody>
      </p:sp>
      <p:sp>
        <p:nvSpPr>
          <p:cNvPr id="13" name="Shape 2372"/>
          <p:cNvSpPr/>
          <p:nvPr>
            <p:custDataLst>
              <p:tags r:id="rId8"/>
            </p:custDataLst>
          </p:nvPr>
        </p:nvSpPr>
        <p:spPr>
          <a:xfrm>
            <a:off x="1268095" y="3343275"/>
            <a:ext cx="424815" cy="424815"/>
          </a:xfrm>
          <a:prstGeom prst="ellipse">
            <a:avLst/>
          </a:prstGeom>
          <a:solidFill>
            <a:schemeClr val="dk2"/>
          </a:solidFill>
          <a:ln w="12700" cap="flat">
            <a:noFill/>
            <a:miter lim="400000"/>
          </a:ln>
          <a:effectLst/>
        </p:spPr>
        <p:txBody>
          <a:bodyPr wrap="square" lIns="33601" tIns="33601" rIns="33601" bIns="33601" numCol="1" anchor="t">
            <a:noAutofit/>
          </a:bodyPr>
          <a:lstStyle/>
          <a:p>
            <a:pPr eaLnBrk="1" fontAlgn="auto" hangingPunct="1">
              <a:spcBef>
                <a:spcPts val="0"/>
              </a:spcBef>
              <a:spcAft>
                <a:spcPts val="0"/>
              </a:spcAft>
            </a:pPr>
            <a:endParaRPr sz="1800">
              <a:solidFill>
                <a:srgbClr val="656D78"/>
              </a:solidFill>
              <a:latin typeface="微软雅黑" panose="020B0503020204020204" pitchFamily="34" charset="-122"/>
              <a:ea typeface="微软雅黑" panose="020B0503020204020204" pitchFamily="34" charset="-122"/>
              <a:cs typeface="+mn-ea"/>
              <a:sym typeface="+mn-lt"/>
            </a:endParaRPr>
          </a:p>
        </p:txBody>
      </p:sp>
      <p:sp>
        <p:nvSpPr>
          <p:cNvPr id="14" name="Shape 2375"/>
          <p:cNvSpPr/>
          <p:nvPr>
            <p:custDataLst>
              <p:tags r:id="rId9"/>
            </p:custDataLst>
          </p:nvPr>
        </p:nvSpPr>
        <p:spPr>
          <a:xfrm>
            <a:off x="2791460" y="3030220"/>
            <a:ext cx="424815" cy="422275"/>
          </a:xfrm>
          <a:prstGeom prst="ellipse">
            <a:avLst/>
          </a:prstGeom>
          <a:solidFill>
            <a:schemeClr val="dk2"/>
          </a:solidFill>
          <a:ln w="12700" cap="flat">
            <a:noFill/>
            <a:miter lim="400000"/>
          </a:ln>
          <a:effectLst/>
        </p:spPr>
        <p:txBody>
          <a:bodyPr wrap="square" lIns="33601" tIns="33601" rIns="33601" bIns="33601" numCol="1" anchor="t">
            <a:noAutofit/>
          </a:bodyPr>
          <a:lstStyle/>
          <a:p>
            <a:pPr eaLnBrk="1" fontAlgn="auto" hangingPunct="1">
              <a:spcBef>
                <a:spcPts val="0"/>
              </a:spcBef>
              <a:spcAft>
                <a:spcPts val="0"/>
              </a:spcAft>
            </a:pPr>
            <a:endParaRPr sz="1800">
              <a:solidFill>
                <a:srgbClr val="656D78"/>
              </a:solidFill>
              <a:latin typeface="微软雅黑" panose="020B0503020204020204" pitchFamily="34" charset="-122"/>
              <a:ea typeface="微软雅黑" panose="020B0503020204020204" pitchFamily="34" charset="-122"/>
              <a:cs typeface="+mn-ea"/>
              <a:sym typeface="+mn-lt"/>
            </a:endParaRPr>
          </a:p>
        </p:txBody>
      </p:sp>
      <p:sp>
        <p:nvSpPr>
          <p:cNvPr id="20" name="Shape 2378"/>
          <p:cNvSpPr/>
          <p:nvPr>
            <p:custDataLst>
              <p:tags r:id="rId10"/>
            </p:custDataLst>
          </p:nvPr>
        </p:nvSpPr>
        <p:spPr>
          <a:xfrm>
            <a:off x="2476500" y="1506855"/>
            <a:ext cx="424815" cy="422275"/>
          </a:xfrm>
          <a:prstGeom prst="ellipse">
            <a:avLst/>
          </a:prstGeom>
          <a:solidFill>
            <a:schemeClr val="dk2"/>
          </a:solidFill>
          <a:ln w="12700" cap="flat">
            <a:noFill/>
            <a:miter lim="400000"/>
          </a:ln>
          <a:effectLst/>
        </p:spPr>
        <p:txBody>
          <a:bodyPr wrap="square" lIns="33601" tIns="33601" rIns="33601" bIns="33601" numCol="1" anchor="t">
            <a:noAutofit/>
          </a:bodyPr>
          <a:lstStyle/>
          <a:p>
            <a:pPr eaLnBrk="1" fontAlgn="auto" hangingPunct="1">
              <a:spcBef>
                <a:spcPts val="0"/>
              </a:spcBef>
              <a:spcAft>
                <a:spcPts val="0"/>
              </a:spcAft>
            </a:pPr>
            <a:endParaRPr sz="1800">
              <a:solidFill>
                <a:srgbClr val="656D78"/>
              </a:solidFill>
              <a:latin typeface="微软雅黑" panose="020B0503020204020204" pitchFamily="34" charset="-122"/>
              <a:ea typeface="微软雅黑" panose="020B0503020204020204" pitchFamily="34" charset="-122"/>
              <a:cs typeface="+mn-ea"/>
              <a:sym typeface="+mn-lt"/>
            </a:endParaRPr>
          </a:p>
        </p:txBody>
      </p:sp>
      <p:sp>
        <p:nvSpPr>
          <p:cNvPr id="21" name="Shape 2784"/>
          <p:cNvSpPr/>
          <p:nvPr>
            <p:custDataLst>
              <p:tags r:id="rId11"/>
            </p:custDataLst>
          </p:nvPr>
        </p:nvSpPr>
        <p:spPr>
          <a:xfrm>
            <a:off x="2901315" y="3141980"/>
            <a:ext cx="205105" cy="205105"/>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lt1">
              <a:lumMod val="85000"/>
            </a:schemeClr>
          </a:solidFill>
          <a:ln w="12700">
            <a:miter lim="400000"/>
          </a:ln>
        </p:spPr>
        <p:txBody>
          <a:bodyPr lIns="13997" tIns="13997" rIns="13997" bIns="13997" anchor="ctr"/>
          <a:lstStyle/>
          <a:p>
            <a:pPr defTabSz="16827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5">
              <a:solidFill>
                <a:srgbClr val="44546A"/>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22" name="Shape 2748"/>
          <p:cNvSpPr/>
          <p:nvPr>
            <p:custDataLst>
              <p:tags r:id="rId12"/>
            </p:custDataLst>
          </p:nvPr>
        </p:nvSpPr>
        <p:spPr>
          <a:xfrm>
            <a:off x="2597785" y="1610995"/>
            <a:ext cx="205105" cy="20510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lt1">
              <a:lumMod val="85000"/>
            </a:schemeClr>
          </a:solidFill>
          <a:ln w="12700">
            <a:miter lim="400000"/>
          </a:ln>
        </p:spPr>
        <p:txBody>
          <a:bodyPr lIns="13997" tIns="13997" rIns="13997" bIns="13997" anchor="ctr"/>
          <a:lstStyle/>
          <a:p>
            <a:pPr defTabSz="16827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5">
              <a:solidFill>
                <a:srgbClr val="44546A"/>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23" name="Shape 2778"/>
          <p:cNvSpPr/>
          <p:nvPr>
            <p:custDataLst>
              <p:tags r:id="rId13"/>
            </p:custDataLst>
          </p:nvPr>
        </p:nvSpPr>
        <p:spPr>
          <a:xfrm>
            <a:off x="1068070" y="1929130"/>
            <a:ext cx="205105" cy="20510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lt1">
              <a:lumMod val="85000"/>
            </a:schemeClr>
          </a:solidFill>
          <a:ln w="12700">
            <a:miter lim="400000"/>
          </a:ln>
        </p:spPr>
        <p:txBody>
          <a:bodyPr lIns="13997" tIns="13997" rIns="13997" bIns="13997" anchor="ctr"/>
          <a:lstStyle/>
          <a:p>
            <a:pPr defTabSz="16827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5">
              <a:solidFill>
                <a:srgbClr val="44546A"/>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24" name="Shape 2774"/>
          <p:cNvSpPr/>
          <p:nvPr>
            <p:custDataLst>
              <p:tags r:id="rId14"/>
            </p:custDataLst>
          </p:nvPr>
        </p:nvSpPr>
        <p:spPr>
          <a:xfrm>
            <a:off x="1377315" y="3479165"/>
            <a:ext cx="205105" cy="205105"/>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lt1">
              <a:lumMod val="85000"/>
            </a:schemeClr>
          </a:solidFill>
          <a:ln w="12700">
            <a:miter lim="400000"/>
          </a:ln>
        </p:spPr>
        <p:txBody>
          <a:bodyPr lIns="13997" tIns="13997" rIns="13997" bIns="13997" anchor="ctr"/>
          <a:lstStyle/>
          <a:p>
            <a:pPr defTabSz="16827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5">
              <a:solidFill>
                <a:srgbClr val="44546A"/>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26" name="Rectangle 25"/>
          <p:cNvSpPr/>
          <p:nvPr>
            <p:custDataLst>
              <p:tags r:id="rId15"/>
            </p:custDataLst>
          </p:nvPr>
        </p:nvSpPr>
        <p:spPr>
          <a:xfrm>
            <a:off x="4284980" y="935990"/>
            <a:ext cx="2738755" cy="702310"/>
          </a:xfrm>
          <a:prstGeom prst="rect">
            <a:avLst/>
          </a:prstGeom>
        </p:spPr>
        <p:txBody>
          <a:bodyPr wrap="square">
            <a:noAutofit/>
          </a:bodyPr>
          <a:lstStyle/>
          <a:p>
            <a:pPr algn="l" eaLnBrk="1" fontAlgn="auto" hangingPunct="1">
              <a:lnSpc>
                <a:spcPct val="130000"/>
              </a:lnSpc>
              <a:spcBef>
                <a:spcPts val="0"/>
              </a:spcBef>
              <a:spcAft>
                <a:spcPts val="0"/>
              </a:spcAft>
              <a:buClrTx/>
              <a:buSzTx/>
              <a:buFontTx/>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lt"/>
              </a:rPr>
              <a:t>数据清洗分析</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lt"/>
              </a:rPr>
              <a:t>使用</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lt"/>
              </a:rPr>
              <a:t>PySpark</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lt"/>
              </a:rPr>
              <a:t>Hive</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lt"/>
              </a:rPr>
              <a:t>大数据分析技术对数据进行清洗分析</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l" eaLnBrk="1" fontAlgn="auto" hangingPunct="1">
              <a:lnSpc>
                <a:spcPct val="130000"/>
              </a:lnSpc>
              <a:spcBef>
                <a:spcPts val="0"/>
              </a:spcBef>
              <a:spcAft>
                <a:spcPts val="0"/>
              </a:spcAft>
              <a:buClrTx/>
              <a:buSzTx/>
              <a:buFontTx/>
            </a:pP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7" name="Shape 2778"/>
          <p:cNvSpPr/>
          <p:nvPr>
            <p:custDataLst>
              <p:tags r:id="rId16"/>
            </p:custDataLst>
          </p:nvPr>
        </p:nvSpPr>
        <p:spPr>
          <a:xfrm>
            <a:off x="3917315" y="1080135"/>
            <a:ext cx="209550" cy="22796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dk1"/>
          </a:solidFill>
          <a:ln w="12700">
            <a:miter lim="400000"/>
          </a:ln>
        </p:spPr>
        <p:txBody>
          <a:bodyPr lIns="13997" tIns="13997" rIns="13997" bIns="13997" anchor="ctr"/>
          <a:lstStyle/>
          <a:p>
            <a:pPr defTabSz="16827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5">
              <a:solidFill>
                <a:schemeClr val="lt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29" name="Rectangle 28"/>
          <p:cNvSpPr/>
          <p:nvPr>
            <p:custDataLst>
              <p:tags r:id="rId17"/>
            </p:custDataLst>
          </p:nvPr>
        </p:nvSpPr>
        <p:spPr>
          <a:xfrm>
            <a:off x="4356735" y="1871980"/>
            <a:ext cx="3499485" cy="949960"/>
          </a:xfrm>
          <a:prstGeom prst="rect">
            <a:avLst/>
          </a:prstGeom>
        </p:spPr>
        <p:txBody>
          <a:bodyPr wrap="square">
            <a:noAutofit/>
          </a:bodyPr>
          <a:lstStyle/>
          <a:p>
            <a:pPr eaLnBrk="1" fontAlgn="auto" hangingPunct="1">
              <a:lnSpc>
                <a:spcPct val="130000"/>
              </a:lnSpc>
              <a:spcBef>
                <a:spcPts val="0"/>
              </a:spcBef>
              <a:spcAft>
                <a:spcPts val="0"/>
              </a:spcAft>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lt"/>
              </a:rPr>
              <a:t>前端</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lt"/>
              </a:rPr>
              <a:t>：1 Vue.js构建动态用户界面  2 Echarts、D3.js实现数据可视化</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0" name="Shape 2748"/>
          <p:cNvSpPr/>
          <p:nvPr>
            <p:custDataLst>
              <p:tags r:id="rId18"/>
            </p:custDataLst>
          </p:nvPr>
        </p:nvSpPr>
        <p:spPr>
          <a:xfrm>
            <a:off x="3909060" y="2026920"/>
            <a:ext cx="217170" cy="21717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dk1"/>
          </a:solidFill>
          <a:ln w="12700">
            <a:miter lim="400000"/>
          </a:ln>
        </p:spPr>
        <p:txBody>
          <a:bodyPr lIns="13997" tIns="13997" rIns="13997" bIns="13997" anchor="ctr"/>
          <a:lstStyle/>
          <a:p>
            <a:pPr defTabSz="16827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5">
              <a:solidFill>
                <a:schemeClr val="lt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32" name="Rectangle 31"/>
          <p:cNvSpPr/>
          <p:nvPr>
            <p:custDataLst>
              <p:tags r:id="rId19"/>
            </p:custDataLst>
          </p:nvPr>
        </p:nvSpPr>
        <p:spPr>
          <a:xfrm>
            <a:off x="4358005" y="2952115"/>
            <a:ext cx="4057015" cy="570865"/>
          </a:xfrm>
          <a:prstGeom prst="rect">
            <a:avLst/>
          </a:prstGeom>
        </p:spPr>
        <p:txBody>
          <a:bodyPr wrap="square">
            <a:spAutoFit/>
          </a:bodyPr>
          <a:lstStyle/>
          <a:p>
            <a:pPr eaLnBrk="1" fontAlgn="auto" hangingPunct="1">
              <a:lnSpc>
                <a:spcPct val="130000"/>
              </a:lnSpc>
              <a:spcBef>
                <a:spcPts val="0"/>
              </a:spcBef>
              <a:spcAft>
                <a:spcPts val="0"/>
              </a:spcAft>
            </a:pP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后端</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：使用</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Springboot</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Spring</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Mybatis</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Mysql</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技术进行接口开发，</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Postman</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接口测试</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3" name="Shape 2774"/>
          <p:cNvSpPr/>
          <p:nvPr>
            <p:custDataLst>
              <p:tags r:id="rId20"/>
            </p:custDataLst>
          </p:nvPr>
        </p:nvSpPr>
        <p:spPr>
          <a:xfrm>
            <a:off x="3887470" y="3031490"/>
            <a:ext cx="260985" cy="25146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dk1"/>
          </a:solidFill>
          <a:ln w="12700">
            <a:miter lim="400000"/>
          </a:ln>
        </p:spPr>
        <p:txBody>
          <a:bodyPr lIns="13997" tIns="13997" rIns="13997" bIns="13997" anchor="ctr"/>
          <a:lstStyle/>
          <a:p>
            <a:pPr defTabSz="16827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5">
              <a:solidFill>
                <a:schemeClr val="lt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35" name="Rectangle 34"/>
          <p:cNvSpPr/>
          <p:nvPr>
            <p:custDataLst>
              <p:tags r:id="rId21"/>
            </p:custDataLst>
          </p:nvPr>
        </p:nvSpPr>
        <p:spPr>
          <a:xfrm>
            <a:off x="4406900" y="3768090"/>
            <a:ext cx="3484245" cy="854710"/>
          </a:xfrm>
          <a:prstGeom prst="rect">
            <a:avLst/>
          </a:prstGeom>
        </p:spPr>
        <p:txBody>
          <a:bodyPr wrap="square">
            <a:noAutofit/>
          </a:bodyPr>
          <a:lstStyle/>
          <a:p>
            <a:pPr algn="l" eaLnBrk="1" fontAlgn="auto" hangingPunct="1">
              <a:lnSpc>
                <a:spcPct val="130000"/>
              </a:lnSpc>
              <a:spcBef>
                <a:spcPts val="0"/>
              </a:spcBef>
              <a:spcAft>
                <a:spcPts val="0"/>
              </a:spcAft>
              <a:buClrTx/>
              <a:buSzTx/>
              <a:buFontTx/>
            </a:pPr>
            <a:r>
              <a:rPr lang="en-US" altLang="zh-CN"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网络关系图算法模型</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：中心性分析(</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度中心性分析，介数中心性分析</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6" name="Shape 2784"/>
          <p:cNvSpPr/>
          <p:nvPr>
            <p:custDataLst>
              <p:tags r:id="rId22"/>
            </p:custDataLst>
          </p:nvPr>
        </p:nvSpPr>
        <p:spPr>
          <a:xfrm>
            <a:off x="3909695" y="3816350"/>
            <a:ext cx="217170" cy="21717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dk1"/>
          </a:solidFill>
          <a:ln w="12700">
            <a:miter lim="400000"/>
          </a:ln>
        </p:spPr>
        <p:txBody>
          <a:bodyPr lIns="13997" tIns="13997" rIns="13997" bIns="13997" anchor="ctr"/>
          <a:lstStyle/>
          <a:p>
            <a:pPr defTabSz="16827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5">
              <a:solidFill>
                <a:schemeClr val="lt1">
                  <a:lumMod val="85000"/>
                </a:schemeClr>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44" name="TextBox 10"/>
          <p:cNvSpPr txBox="1"/>
          <p:nvPr/>
        </p:nvSpPr>
        <p:spPr>
          <a:xfrm>
            <a:off x="-36195" y="20955"/>
            <a:ext cx="1504315" cy="563245"/>
          </a:xfrm>
          <a:prstGeom prst="rect">
            <a:avLst/>
          </a:prstGeom>
          <a:noFill/>
        </p:spPr>
        <p:txBody>
          <a:bodyPr wrap="none" rtlCol="0">
            <a:noAutofit/>
          </a:bodyPr>
          <a:lstStyle/>
          <a:p>
            <a:pPr algn="l"/>
            <a:r>
              <a:rPr kumimoji="1" lang="en-US" altLang="zh-CN" sz="2000" b="1">
                <a:ln w="12700">
                  <a:noFill/>
                </a:ln>
                <a:solidFill>
                  <a:srgbClr val="262626">
                    <a:alpha val="100000"/>
                  </a:srgbClr>
                </a:solidFill>
                <a:latin typeface="宋体" panose="02010600030101010101" pitchFamily="2" charset="-122"/>
                <a:cs typeface="Source Han Sans CN Bold" panose="020B0800000000000000" charset="-122"/>
                <a:sym typeface="+mn-ea"/>
              </a:rPr>
              <a:t>技术栈</a:t>
            </a:r>
            <a:endParaRPr kumimoji="1" lang="en-US" altLang="zh-CN" sz="2000" b="1">
              <a:ln w="12700">
                <a:noFill/>
              </a:ln>
              <a:solidFill>
                <a:srgbClr val="262626">
                  <a:alpha val="100000"/>
                </a:srgbClr>
              </a:solidFill>
              <a:latin typeface="宋体" panose="02010600030101010101" pitchFamily="2" charset="-122"/>
              <a:cs typeface="Source Han Sans CN Bold" panose="020B0800000000000000" charset="-122"/>
              <a:sym typeface="+mn-lt"/>
            </a:endParaRPr>
          </a:p>
        </p:txBody>
      </p:sp>
    </p:spTree>
    <p:custDataLst>
      <p:tags r:id="rId23"/>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3"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TextBox 10"/>
          <p:cNvSpPr txBox="1"/>
          <p:nvPr/>
        </p:nvSpPr>
        <p:spPr>
          <a:xfrm>
            <a:off x="1619994" y="3005020"/>
            <a:ext cx="2545080" cy="521970"/>
          </a:xfrm>
          <a:prstGeom prst="rect">
            <a:avLst/>
          </a:prstGeom>
          <a:noFill/>
        </p:spPr>
        <p:txBody>
          <a:bodyPr wrap="none" rtlCol="0">
            <a:spAutoFit/>
          </a:bodyPr>
          <a:lstStyle/>
          <a:p>
            <a:r>
              <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rPr>
              <a:t>核心功能</a:t>
            </a:r>
            <a:r>
              <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rPr>
              <a:t>展示</a:t>
            </a:r>
            <a:endParaRPr lang="zh-CN" altLang="en-US" sz="2800" spc="3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8" name="TextBox 21"/>
          <p:cNvSpPr txBox="1"/>
          <p:nvPr>
            <p:custDataLst>
              <p:tags r:id="rId3"/>
            </p:custDataLst>
          </p:nvPr>
        </p:nvSpPr>
        <p:spPr>
          <a:xfrm>
            <a:off x="1199888" y="1306180"/>
            <a:ext cx="2362200" cy="1861185"/>
          </a:xfrm>
          <a:prstGeom prst="rect">
            <a:avLst/>
          </a:prstGeom>
          <a:noFill/>
        </p:spPr>
        <p:txBody>
          <a:bodyPr wrap="none" rtlCol="0">
            <a:spAutoFit/>
          </a:bodyPr>
          <a:lstStyle>
            <a:defPPr>
              <a:defRPr lang="zh-CN"/>
            </a:defPPr>
            <a:lvl1pPr algn="ctr">
              <a:defRPr sz="11500" spc="300">
                <a:solidFill>
                  <a:schemeClr val="bg1"/>
                </a:solidFill>
                <a:latin typeface="Agency FB" panose="020B0503020202020204" pitchFamily="34" charset="0"/>
                <a:ea typeface="+mn-ea"/>
                <a:cs typeface="+mn-ea"/>
              </a:defRPr>
            </a:lvl1pPr>
          </a:lstStyle>
          <a:p>
            <a:r>
              <a:rPr lang="en-US" altLang="zh-CN" dirty="0">
                <a:solidFill>
                  <a:schemeClr val="tx1"/>
                </a:solidFill>
                <a:latin typeface="微软雅黑" panose="020B0503020204020204" pitchFamily="34" charset="-122"/>
                <a:ea typeface="微软雅黑" panose="020B0503020204020204" pitchFamily="34" charset="-122"/>
                <a:sym typeface="+mn-lt"/>
              </a:rPr>
              <a:t>02.</a:t>
            </a:r>
            <a:endParaRPr lang="en-US" altLang="zh-CN" dirty="0">
              <a:solidFill>
                <a:schemeClr val="tx1"/>
              </a:solidFill>
              <a:latin typeface="微软雅黑" panose="020B0503020204020204" pitchFamily="34" charset="-122"/>
              <a:ea typeface="微软雅黑" panose="020B0503020204020204" pitchFamily="34" charset="-122"/>
              <a:sym typeface="+mn-lt"/>
            </a:endParaRPr>
          </a:p>
        </p:txBody>
      </p:sp>
      <p:pic>
        <p:nvPicPr>
          <p:cNvPr id="9" name="图片 8"/>
          <p:cNvPicPr>
            <a:picLocks noChangeAspect="1"/>
          </p:cNvPicPr>
          <p:nvPr/>
        </p:nvPicPr>
        <p:blipFill rotWithShape="1">
          <a:blip r:embed="rId4"/>
          <a:srcRect r="50177"/>
          <a:stretch>
            <a:fillRect/>
          </a:stretch>
        </p:blipFill>
        <p:spPr>
          <a:xfrm rot="19570315" flipH="1">
            <a:off x="4358387" y="-578903"/>
            <a:ext cx="4711876" cy="5319748"/>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bldLst>
      <p:bldP spid="6" grpId="0"/>
      <p:bldP spid="6" grpId="1"/>
      <p:bldP spid="8" grpId="0"/>
      <p:bldP spid="8" grpId="1"/>
      <p:bldP spid="8" grpId="2"/>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5"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32" name="TextBox 10"/>
          <p:cNvSpPr txBox="1"/>
          <p:nvPr/>
        </p:nvSpPr>
        <p:spPr>
          <a:xfrm>
            <a:off x="107950" y="71755"/>
            <a:ext cx="2336800" cy="429895"/>
          </a:xfrm>
          <a:prstGeom prst="rect">
            <a:avLst/>
          </a:prstGeom>
          <a:noFill/>
        </p:spPr>
        <p:txBody>
          <a:bodyPr wrap="none" rtlCol="0">
            <a:noAutofit/>
          </a:bodyPr>
          <a:lstStyle/>
          <a:p>
            <a:pPr algn="l">
              <a:lnSpc>
                <a:spcPct val="110000"/>
              </a:lnSpc>
            </a:pPr>
            <a:r>
              <a:rPr kumimoji="1" lang="en-US" altLang="zh-CN" sz="2000" b="1">
                <a:ln w="12700">
                  <a:noFill/>
                </a:ln>
                <a:solidFill>
                  <a:srgbClr val="262626">
                    <a:alpha val="100000"/>
                  </a:srgbClr>
                </a:solidFill>
                <a:latin typeface="宋体" panose="02010600030101010101" pitchFamily="2" charset="-122"/>
                <a:cs typeface="Source Han Sans CN Bold" panose="020B0800000000000000" charset="-122"/>
                <a:sym typeface="+mn-ea"/>
              </a:rPr>
              <a:t>网络图分析</a:t>
            </a:r>
            <a:endParaRPr lang="zh-CN" altLang="en-US" sz="2000" b="1" spc="300" dirty="0">
              <a:solidFill>
                <a:srgbClr val="000000"/>
              </a:solidFill>
              <a:latin typeface="宋体" panose="02010600030101010101" pitchFamily="2" charset="-122"/>
              <a:cs typeface="+mn-ea"/>
              <a:sym typeface="+mn-lt"/>
            </a:endParaRPr>
          </a:p>
        </p:txBody>
      </p:sp>
      <p:sp>
        <p:nvSpPr>
          <p:cNvPr id="6" name="标题 1"/>
          <p:cNvSpPr txBox="1"/>
          <p:nvPr>
            <p:custDataLst>
              <p:tags r:id="rId3"/>
            </p:custDataLst>
          </p:nvPr>
        </p:nvSpPr>
        <p:spPr>
          <a:xfrm rot="8416797" flipH="1">
            <a:off x="181039" y="604419"/>
            <a:ext cx="454476" cy="390984"/>
          </a:xfrm>
          <a:custGeom>
            <a:avLst/>
            <a:gdLst>
              <a:gd name="connsiteX0" fmla="*/ 424226 w 7966123"/>
              <a:gd name="connsiteY0" fmla="*/ 2549635 h 6853244"/>
              <a:gd name="connsiteX1" fmla="*/ 412812 w 7966123"/>
              <a:gd name="connsiteY1" fmla="*/ 2581500 h 6853244"/>
              <a:gd name="connsiteX2" fmla="*/ 453237 w 7966123"/>
              <a:gd name="connsiteY2" fmla="*/ 2581500 h 6853244"/>
              <a:gd name="connsiteX3" fmla="*/ 412812 w 7966123"/>
              <a:gd name="connsiteY3" fmla="*/ 2638571 h 6853244"/>
              <a:gd name="connsiteX4" fmla="*/ 473687 w 7966123"/>
              <a:gd name="connsiteY4" fmla="*/ 2665679 h 6853244"/>
              <a:gd name="connsiteX5" fmla="*/ 462273 w 7966123"/>
              <a:gd name="connsiteY5" fmla="*/ 2666155 h 6853244"/>
              <a:gd name="connsiteX6" fmla="*/ 475589 w 7966123"/>
              <a:gd name="connsiteY6" fmla="*/ 2767931 h 6853244"/>
              <a:gd name="connsiteX7" fmla="*/ 418519 w 7966123"/>
              <a:gd name="connsiteY7" fmla="*/ 2816917 h 6853244"/>
              <a:gd name="connsiteX8" fmla="*/ 440871 w 7966123"/>
              <a:gd name="connsiteY8" fmla="*/ 2857817 h 6853244"/>
              <a:gd name="connsiteX9" fmla="*/ 441823 w 7966123"/>
              <a:gd name="connsiteY9" fmla="*/ 2902523 h 6853244"/>
              <a:gd name="connsiteX10" fmla="*/ 461322 w 7966123"/>
              <a:gd name="connsiteY10" fmla="*/ 2927253 h 6853244"/>
              <a:gd name="connsiteX11" fmla="*/ 471785 w 7966123"/>
              <a:gd name="connsiteY11" fmla="*/ 3002396 h 6853244"/>
              <a:gd name="connsiteX12" fmla="*/ 448005 w 7966123"/>
              <a:gd name="connsiteY12" fmla="*/ 3066601 h 6853244"/>
              <a:gd name="connsiteX13" fmla="*/ 472736 w 7966123"/>
              <a:gd name="connsiteY13" fmla="*/ 3117489 h 6853244"/>
              <a:gd name="connsiteX14" fmla="*/ 500796 w 7966123"/>
              <a:gd name="connsiteY14" fmla="*/ 3245423 h 6853244"/>
              <a:gd name="connsiteX15" fmla="*/ 514112 w 7966123"/>
              <a:gd name="connsiteY15" fmla="*/ 3291555 h 6853244"/>
              <a:gd name="connsiteX16" fmla="*/ 525526 w 7966123"/>
              <a:gd name="connsiteY16" fmla="*/ 3341492 h 6853244"/>
              <a:gd name="connsiteX17" fmla="*/ 538843 w 7966123"/>
              <a:gd name="connsiteY17" fmla="*/ 3412355 h 6853244"/>
              <a:gd name="connsiteX18" fmla="*/ 545501 w 7966123"/>
              <a:gd name="connsiteY18" fmla="*/ 3455633 h 6853244"/>
              <a:gd name="connsiteX19" fmla="*/ 530758 w 7966123"/>
              <a:gd name="connsiteY19" fmla="*/ 3462767 h 6853244"/>
              <a:gd name="connsiteX20" fmla="*/ 604474 w 7966123"/>
              <a:gd name="connsiteY20" fmla="*/ 3523167 h 6853244"/>
              <a:gd name="connsiteX21" fmla="*/ 609706 w 7966123"/>
              <a:gd name="connsiteY21" fmla="*/ 3621138 h 6853244"/>
              <a:gd name="connsiteX22" fmla="*/ 609706 w 7966123"/>
              <a:gd name="connsiteY22" fmla="*/ 3559312 h 6853244"/>
              <a:gd name="connsiteX23" fmla="*/ 620644 w 7966123"/>
              <a:gd name="connsiteY23" fmla="*/ 3555031 h 6853244"/>
              <a:gd name="connsiteX24" fmla="*/ 673910 w 7966123"/>
              <a:gd name="connsiteY24" fmla="*/ 3599737 h 6853244"/>
              <a:gd name="connsiteX25" fmla="*/ 694836 w 7966123"/>
              <a:gd name="connsiteY25" fmla="*/ 3623041 h 6853244"/>
              <a:gd name="connsiteX26" fmla="*/ 711957 w 7966123"/>
              <a:gd name="connsiteY26" fmla="*/ 3686294 h 6853244"/>
              <a:gd name="connsiteX27" fmla="*/ 735737 w 7966123"/>
              <a:gd name="connsiteY27" fmla="*/ 3779509 h 6853244"/>
              <a:gd name="connsiteX28" fmla="*/ 699592 w 7966123"/>
              <a:gd name="connsiteY28" fmla="*/ 3803289 h 6853244"/>
              <a:gd name="connsiteX29" fmla="*/ 712909 w 7966123"/>
              <a:gd name="connsiteY29" fmla="*/ 3812325 h 6853244"/>
              <a:gd name="connsiteX30" fmla="*/ 764272 w 7966123"/>
              <a:gd name="connsiteY30" fmla="*/ 3855128 h 6853244"/>
              <a:gd name="connsiteX31" fmla="*/ 768077 w 7966123"/>
              <a:gd name="connsiteY31" fmla="*/ 3906016 h 6853244"/>
              <a:gd name="connsiteX32" fmla="*/ 690080 w 7966123"/>
              <a:gd name="connsiteY32" fmla="*/ 3920760 h 6853244"/>
              <a:gd name="connsiteX33" fmla="*/ 728127 w 7966123"/>
              <a:gd name="connsiteY33" fmla="*/ 3963563 h 6853244"/>
              <a:gd name="connsiteX34" fmla="*/ 754285 w 7966123"/>
              <a:gd name="connsiteY34" fmla="*/ 3963563 h 6853244"/>
              <a:gd name="connsiteX35" fmla="*/ 789003 w 7966123"/>
              <a:gd name="connsiteY35" fmla="*/ 3914101 h 6853244"/>
              <a:gd name="connsiteX36" fmla="*/ 830855 w 7966123"/>
              <a:gd name="connsiteY36" fmla="*/ 4054400 h 6853244"/>
              <a:gd name="connsiteX37" fmla="*/ 839415 w 7966123"/>
              <a:gd name="connsiteY37" fmla="*/ 4150945 h 6853244"/>
              <a:gd name="connsiteX38" fmla="*/ 841318 w 7966123"/>
              <a:gd name="connsiteY38" fmla="*/ 4184236 h 6853244"/>
              <a:gd name="connsiteX39" fmla="*/ 801844 w 7966123"/>
              <a:gd name="connsiteY39" fmla="*/ 4184236 h 6853244"/>
              <a:gd name="connsiteX40" fmla="*/ 860341 w 7966123"/>
              <a:gd name="connsiteY40" fmla="*/ 4271269 h 6853244"/>
              <a:gd name="connsiteX41" fmla="*/ 865573 w 7966123"/>
              <a:gd name="connsiteY41" fmla="*/ 4266513 h 6853244"/>
              <a:gd name="connsiteX42" fmla="*/ 840367 w 7966123"/>
              <a:gd name="connsiteY42" fmla="*/ 4182810 h 6853244"/>
              <a:gd name="connsiteX43" fmla="*/ 923119 w 7966123"/>
              <a:gd name="connsiteY43" fmla="*/ 4220857 h 6853244"/>
              <a:gd name="connsiteX44" fmla="*/ 1079112 w 7966123"/>
              <a:gd name="connsiteY44" fmla="*/ 4478151 h 6853244"/>
              <a:gd name="connsiteX45" fmla="*/ 1188974 w 7966123"/>
              <a:gd name="connsiteY45" fmla="*/ 4649363 h 6853244"/>
              <a:gd name="connsiteX46" fmla="*/ 1430097 w 7966123"/>
              <a:gd name="connsiteY46" fmla="*/ 4939472 h 6853244"/>
              <a:gd name="connsiteX47" fmla="*/ 1636503 w 7966123"/>
              <a:gd name="connsiteY47" fmla="*/ 5176792 h 6853244"/>
              <a:gd name="connsiteX48" fmla="*/ 1720683 w 7966123"/>
              <a:gd name="connsiteY48" fmla="*/ 5241472 h 6853244"/>
              <a:gd name="connsiteX49" fmla="*/ 1795826 w 7966123"/>
              <a:gd name="connsiteY49" fmla="*/ 5307103 h 6853244"/>
              <a:gd name="connsiteX50" fmla="*/ 1966087 w 7966123"/>
              <a:gd name="connsiteY50" fmla="*/ 5435512 h 6853244"/>
              <a:gd name="connsiteX51" fmla="*/ 2275220 w 7966123"/>
              <a:gd name="connsiteY51" fmla="*/ 5637162 h 6853244"/>
              <a:gd name="connsiteX52" fmla="*/ 2379850 w 7966123"/>
              <a:gd name="connsiteY52" fmla="*/ 5681867 h 6853244"/>
              <a:gd name="connsiteX53" fmla="*/ 2520149 w 7966123"/>
              <a:gd name="connsiteY53" fmla="*/ 5743219 h 6853244"/>
              <a:gd name="connsiteX54" fmla="*/ 2727505 w 7966123"/>
              <a:gd name="connsiteY54" fmla="*/ 5822642 h 6853244"/>
              <a:gd name="connsiteX55" fmla="*/ 2854964 w 7966123"/>
              <a:gd name="connsiteY55" fmla="*/ 5851653 h 6853244"/>
              <a:gd name="connsiteX56" fmla="*/ 2870182 w 7966123"/>
              <a:gd name="connsiteY56" fmla="*/ 5857360 h 6853244"/>
              <a:gd name="connsiteX57" fmla="*/ 3045675 w 7966123"/>
              <a:gd name="connsiteY57" fmla="*/ 5925370 h 6853244"/>
              <a:gd name="connsiteX58" fmla="*/ 3103697 w 7966123"/>
              <a:gd name="connsiteY58" fmla="*/ 5950100 h 6853244"/>
              <a:gd name="connsiteX59" fmla="*/ 3203095 w 7966123"/>
              <a:gd name="connsiteY59" fmla="*/ 5960087 h 6853244"/>
              <a:gd name="connsiteX60" fmla="*/ 3406172 w 7966123"/>
              <a:gd name="connsiteY60" fmla="*/ 6002415 h 6853244"/>
              <a:gd name="connsiteX61" fmla="*/ 3540288 w 7966123"/>
              <a:gd name="connsiteY61" fmla="*/ 6020487 h 6853244"/>
              <a:gd name="connsiteX62" fmla="*/ 3625894 w 7966123"/>
              <a:gd name="connsiteY62" fmla="*/ 6035231 h 6853244"/>
              <a:gd name="connsiteX63" fmla="*/ 3746218 w 7966123"/>
              <a:gd name="connsiteY63" fmla="*/ 6040462 h 6853244"/>
              <a:gd name="connsiteX64" fmla="*/ 3777607 w 7966123"/>
              <a:gd name="connsiteY64" fmla="*/ 6039035 h 6853244"/>
              <a:gd name="connsiteX65" fmla="*/ 3928844 w 7966123"/>
              <a:gd name="connsiteY65" fmla="*/ 6045218 h 6853244"/>
              <a:gd name="connsiteX66" fmla="*/ 4271744 w 7966123"/>
              <a:gd name="connsiteY66" fmla="*/ 6007171 h 6853244"/>
              <a:gd name="connsiteX67" fmla="*/ 4300756 w 7966123"/>
              <a:gd name="connsiteY67" fmla="*/ 6009549 h 6853244"/>
              <a:gd name="connsiteX68" fmla="*/ 4481004 w 7966123"/>
              <a:gd name="connsiteY68" fmla="*/ 6009073 h 6853244"/>
              <a:gd name="connsiteX69" fmla="*/ 4614169 w 7966123"/>
              <a:gd name="connsiteY69" fmla="*/ 5996232 h 6853244"/>
              <a:gd name="connsiteX70" fmla="*/ 4676471 w 7966123"/>
              <a:gd name="connsiteY70" fmla="*/ 6019060 h 6853244"/>
              <a:gd name="connsiteX71" fmla="*/ 4683605 w 7966123"/>
              <a:gd name="connsiteY71" fmla="*/ 6004793 h 6853244"/>
              <a:gd name="connsiteX72" fmla="*/ 4807734 w 7966123"/>
              <a:gd name="connsiteY72" fmla="*/ 5944869 h 6853244"/>
              <a:gd name="connsiteX73" fmla="*/ 4834367 w 7966123"/>
              <a:gd name="connsiteY73" fmla="*/ 5940113 h 6853244"/>
              <a:gd name="connsiteX74" fmla="*/ 4945655 w 7966123"/>
              <a:gd name="connsiteY74" fmla="*/ 5894932 h 6853244"/>
              <a:gd name="connsiteX75" fmla="*/ 4974190 w 7966123"/>
              <a:gd name="connsiteY75" fmla="*/ 5879237 h 6853244"/>
              <a:gd name="connsiteX76" fmla="*/ 5085003 w 7966123"/>
              <a:gd name="connsiteY76" fmla="*/ 5829300 h 6853244"/>
              <a:gd name="connsiteX77" fmla="*/ 5145402 w 7966123"/>
              <a:gd name="connsiteY77" fmla="*/ 5803143 h 6853244"/>
              <a:gd name="connsiteX78" fmla="*/ 5167279 w 7966123"/>
              <a:gd name="connsiteY78" fmla="*/ 5791728 h 6853244"/>
              <a:gd name="connsiteX79" fmla="*/ 5344199 w 7966123"/>
              <a:gd name="connsiteY79" fmla="*/ 5751303 h 6853244"/>
              <a:gd name="connsiteX80" fmla="*/ 5351808 w 7966123"/>
              <a:gd name="connsiteY80" fmla="*/ 5748450 h 6853244"/>
              <a:gd name="connsiteX81" fmla="*/ 5469754 w 7966123"/>
              <a:gd name="connsiteY81" fmla="*/ 5738938 h 6853244"/>
              <a:gd name="connsiteX82" fmla="*/ 5518740 w 7966123"/>
              <a:gd name="connsiteY82" fmla="*/ 5703744 h 6853244"/>
              <a:gd name="connsiteX83" fmla="*/ 5561543 w 7966123"/>
              <a:gd name="connsiteY83" fmla="*/ 5669978 h 6853244"/>
              <a:gd name="connsiteX84" fmla="*/ 5598639 w 7966123"/>
              <a:gd name="connsiteY84" fmla="*/ 5627650 h 6853244"/>
              <a:gd name="connsiteX85" fmla="*/ 5746072 w 7966123"/>
              <a:gd name="connsiteY85" fmla="*/ 5510655 h 6853244"/>
              <a:gd name="connsiteX86" fmla="*/ 5778887 w 7966123"/>
              <a:gd name="connsiteY86" fmla="*/ 5506375 h 6853244"/>
              <a:gd name="connsiteX87" fmla="*/ 5842616 w 7966123"/>
              <a:gd name="connsiteY87" fmla="*/ 5522545 h 6853244"/>
              <a:gd name="connsiteX88" fmla="*/ 5937259 w 7966123"/>
              <a:gd name="connsiteY88" fmla="*/ 5457389 h 6853244"/>
              <a:gd name="connsiteX89" fmla="*/ 5919186 w 7966123"/>
              <a:gd name="connsiteY89" fmla="*/ 5431707 h 6853244"/>
              <a:gd name="connsiteX90" fmla="*/ 5995756 w 7966123"/>
              <a:gd name="connsiteY90" fmla="*/ 5367027 h 6853244"/>
              <a:gd name="connsiteX91" fmla="*/ 6043315 w 7966123"/>
              <a:gd name="connsiteY91" fmla="*/ 5349906 h 6853244"/>
              <a:gd name="connsiteX92" fmla="*/ 6107044 w 7966123"/>
              <a:gd name="connsiteY92" fmla="*/ 5288080 h 6853244"/>
              <a:gd name="connsiteX93" fmla="*/ 6155079 w 7966123"/>
              <a:gd name="connsiteY93" fmla="*/ 5258117 h 6853244"/>
              <a:gd name="connsiteX94" fmla="*/ 6224039 w 7966123"/>
              <a:gd name="connsiteY94" fmla="*/ 5192010 h 6853244"/>
              <a:gd name="connsiteX95" fmla="*/ 6269220 w 7966123"/>
              <a:gd name="connsiteY95" fmla="*/ 5147305 h 6853244"/>
              <a:gd name="connsiteX96" fmla="*/ 6419507 w 7966123"/>
              <a:gd name="connsiteY96" fmla="*/ 5010335 h 6853244"/>
              <a:gd name="connsiteX97" fmla="*/ 6434725 w 7966123"/>
              <a:gd name="connsiteY97" fmla="*/ 4981324 h 6853244"/>
              <a:gd name="connsiteX98" fmla="*/ 6515575 w 7966123"/>
              <a:gd name="connsiteY98" fmla="*/ 4888585 h 6853244"/>
              <a:gd name="connsiteX99" fmla="*/ 6586438 w 7966123"/>
              <a:gd name="connsiteY99" fmla="*/ 4791088 h 6853244"/>
              <a:gd name="connsiteX100" fmla="*/ 6646838 w 7966123"/>
              <a:gd name="connsiteY100" fmla="*/ 4699300 h 6853244"/>
              <a:gd name="connsiteX101" fmla="*/ 6694873 w 7966123"/>
              <a:gd name="connsiteY101" fmla="*/ 4635095 h 6853244"/>
              <a:gd name="connsiteX102" fmla="*/ 6753846 w 7966123"/>
              <a:gd name="connsiteY102" fmla="*/ 4551391 h 6853244"/>
              <a:gd name="connsiteX103" fmla="*/ 6844684 w 7966123"/>
              <a:gd name="connsiteY103" fmla="*/ 4440103 h 6853244"/>
              <a:gd name="connsiteX104" fmla="*/ 6905083 w 7966123"/>
              <a:gd name="connsiteY104" fmla="*/ 4366863 h 6853244"/>
              <a:gd name="connsiteX105" fmla="*/ 6964532 w 7966123"/>
              <a:gd name="connsiteY105" fmla="*/ 4203260 h 6853244"/>
              <a:gd name="connsiteX106" fmla="*/ 7013518 w 7966123"/>
              <a:gd name="connsiteY106" fmla="*/ 4081033 h 6853244"/>
              <a:gd name="connsiteX107" fmla="*/ 7059650 w 7966123"/>
              <a:gd name="connsiteY107" fmla="*/ 3956429 h 6853244"/>
              <a:gd name="connsiteX108" fmla="*/ 7085807 w 7966123"/>
              <a:gd name="connsiteY108" fmla="*/ 3911248 h 6853244"/>
              <a:gd name="connsiteX109" fmla="*/ 7117671 w 7966123"/>
              <a:gd name="connsiteY109" fmla="*/ 3857982 h 6853244"/>
              <a:gd name="connsiteX110" fmla="*/ 7140975 w 7966123"/>
              <a:gd name="connsiteY110" fmla="*/ 3779034 h 6853244"/>
              <a:gd name="connsiteX111" fmla="*/ 7169035 w 7966123"/>
              <a:gd name="connsiteY111" fmla="*/ 3691525 h 6853244"/>
              <a:gd name="connsiteX112" fmla="*/ 7194717 w 7966123"/>
              <a:gd name="connsiteY112" fmla="*/ 3629223 h 6853244"/>
              <a:gd name="connsiteX113" fmla="*/ 7186156 w 7966123"/>
              <a:gd name="connsiteY113" fmla="*/ 3552178 h 6853244"/>
              <a:gd name="connsiteX114" fmla="*/ 7212314 w 7966123"/>
              <a:gd name="connsiteY114" fmla="*/ 3445170 h 6853244"/>
              <a:gd name="connsiteX115" fmla="*/ 7234191 w 7966123"/>
              <a:gd name="connsiteY115" fmla="*/ 3375734 h 6853244"/>
              <a:gd name="connsiteX116" fmla="*/ 7233715 w 7966123"/>
              <a:gd name="connsiteY116" fmla="*/ 3363844 h 6853244"/>
              <a:gd name="connsiteX117" fmla="*/ 7230387 w 7966123"/>
              <a:gd name="connsiteY117" fmla="*/ 3237813 h 6853244"/>
              <a:gd name="connsiteX118" fmla="*/ 7228009 w 7966123"/>
              <a:gd name="connsiteY118" fmla="*/ 3196437 h 6853244"/>
              <a:gd name="connsiteX119" fmla="*/ 7245130 w 7966123"/>
              <a:gd name="connsiteY119" fmla="*/ 3123672 h 6853244"/>
              <a:gd name="connsiteX120" fmla="*/ 7263202 w 7966123"/>
              <a:gd name="connsiteY120" fmla="*/ 3064699 h 6853244"/>
              <a:gd name="connsiteX121" fmla="*/ 7261300 w 7966123"/>
              <a:gd name="connsiteY121" fmla="*/ 2965301 h 6853244"/>
              <a:gd name="connsiteX122" fmla="*/ 7281274 w 7966123"/>
              <a:gd name="connsiteY122" fmla="*/ 2900145 h 6853244"/>
              <a:gd name="connsiteX123" fmla="*/ 7262251 w 7966123"/>
              <a:gd name="connsiteY123" fmla="*/ 2828806 h 6853244"/>
              <a:gd name="connsiteX124" fmla="*/ 7306481 w 7966123"/>
              <a:gd name="connsiteY124" fmla="*/ 2753187 h 6853244"/>
              <a:gd name="connsiteX125" fmla="*/ 7267958 w 7966123"/>
              <a:gd name="connsiteY125" fmla="*/ 2684703 h 6853244"/>
              <a:gd name="connsiteX126" fmla="*/ 7251313 w 7966123"/>
              <a:gd name="connsiteY126" fmla="*/ 2544879 h 6853244"/>
              <a:gd name="connsiteX127" fmla="*/ 7261300 w 7966123"/>
              <a:gd name="connsiteY127" fmla="*/ 2468310 h 6853244"/>
              <a:gd name="connsiteX128" fmla="*/ 7258446 w 7966123"/>
              <a:gd name="connsiteY128" fmla="*/ 2409336 h 6853244"/>
              <a:gd name="connsiteX129" fmla="*/ 7209936 w 7966123"/>
              <a:gd name="connsiteY129" fmla="*/ 2157274 h 6853244"/>
              <a:gd name="connsiteX130" fmla="*/ 7212789 w 7966123"/>
              <a:gd name="connsiteY130" fmla="*/ 2068814 h 6853244"/>
              <a:gd name="connsiteX131" fmla="*/ 7197571 w 7966123"/>
              <a:gd name="connsiteY131" fmla="*/ 1996525 h 6853244"/>
              <a:gd name="connsiteX132" fmla="*/ 7179023 w 7966123"/>
              <a:gd name="connsiteY132" fmla="*/ 1931369 h 6853244"/>
              <a:gd name="connsiteX133" fmla="*/ 7153341 w 7966123"/>
              <a:gd name="connsiteY133" fmla="*/ 1812471 h 6853244"/>
              <a:gd name="connsiteX134" fmla="*/ 7145256 w 7966123"/>
              <a:gd name="connsiteY134" fmla="*/ 1794875 h 6853244"/>
              <a:gd name="connsiteX135" fmla="*/ 7101026 w 7966123"/>
              <a:gd name="connsiteY135" fmla="*/ 1599883 h 6853244"/>
              <a:gd name="connsiteX136" fmla="*/ 7093417 w 7966123"/>
              <a:gd name="connsiteY136" fmla="*/ 1580859 h 6853244"/>
              <a:gd name="connsiteX137" fmla="*/ 7049187 w 7966123"/>
              <a:gd name="connsiteY137" fmla="*/ 1466718 h 6853244"/>
              <a:gd name="connsiteX138" fmla="*/ 7018749 w 7966123"/>
              <a:gd name="connsiteY138" fmla="*/ 1420110 h 6853244"/>
              <a:gd name="connsiteX139" fmla="*/ 7001152 w 7966123"/>
              <a:gd name="connsiteY139" fmla="*/ 1368271 h 6853244"/>
              <a:gd name="connsiteX140" fmla="*/ 6897949 w 7966123"/>
              <a:gd name="connsiteY140" fmla="*/ 1176133 h 6853244"/>
              <a:gd name="connsiteX141" fmla="*/ 6848488 w 7966123"/>
              <a:gd name="connsiteY141" fmla="*/ 1047248 h 6853244"/>
              <a:gd name="connsiteX142" fmla="*/ 6814721 w 7966123"/>
              <a:gd name="connsiteY142" fmla="*/ 963544 h 6853244"/>
              <a:gd name="connsiteX143" fmla="*/ 6785710 w 7966123"/>
              <a:gd name="connsiteY143" fmla="*/ 937862 h 6853244"/>
              <a:gd name="connsiteX144" fmla="*/ 6652070 w 7966123"/>
              <a:gd name="connsiteY144" fmla="*/ 840367 h 6853244"/>
              <a:gd name="connsiteX145" fmla="*/ 6699153 w 7966123"/>
              <a:gd name="connsiteY145" fmla="*/ 736212 h 6853244"/>
              <a:gd name="connsiteX146" fmla="*/ 6772394 w 7966123"/>
              <a:gd name="connsiteY146" fmla="*/ 646326 h 6853244"/>
              <a:gd name="connsiteX147" fmla="*/ 6780003 w 7966123"/>
              <a:gd name="connsiteY147" fmla="*/ 623022 h 6853244"/>
              <a:gd name="connsiteX148" fmla="*/ 6905559 w 7966123"/>
              <a:gd name="connsiteY148" fmla="*/ 489382 h 6853244"/>
              <a:gd name="connsiteX149" fmla="*/ 7077722 w 7966123"/>
              <a:gd name="connsiteY149" fmla="*/ 452761 h 6853244"/>
              <a:gd name="connsiteX150" fmla="*/ 7184254 w 7966123"/>
              <a:gd name="connsiteY150" fmla="*/ 468456 h 6853244"/>
              <a:gd name="connsiteX151" fmla="*/ 7279372 w 7966123"/>
              <a:gd name="connsiteY151" fmla="*/ 528380 h 6853244"/>
              <a:gd name="connsiteX152" fmla="*/ 7333589 w 7966123"/>
              <a:gd name="connsiteY152" fmla="*/ 529331 h 6853244"/>
              <a:gd name="connsiteX153" fmla="*/ 7354991 w 7966123"/>
              <a:gd name="connsiteY153" fmla="*/ 544550 h 6853244"/>
              <a:gd name="connsiteX154" fmla="*/ 7365930 w 7966123"/>
              <a:gd name="connsiteY154" fmla="*/ 623973 h 6853244"/>
              <a:gd name="connsiteX155" fmla="*/ 7492436 w 7966123"/>
              <a:gd name="connsiteY155" fmla="*/ 785674 h 6853244"/>
              <a:gd name="connsiteX156" fmla="*/ 7510033 w 7966123"/>
              <a:gd name="connsiteY156" fmla="*/ 816112 h 6853244"/>
              <a:gd name="connsiteX157" fmla="*/ 7573286 w 7966123"/>
              <a:gd name="connsiteY157" fmla="*/ 911705 h 6853244"/>
              <a:gd name="connsiteX158" fmla="*/ 7742596 w 7966123"/>
              <a:gd name="connsiteY158" fmla="*/ 1218460 h 6853244"/>
              <a:gd name="connsiteX159" fmla="*/ 7758766 w 7966123"/>
              <a:gd name="connsiteY159" fmla="*/ 1294555 h 6853244"/>
              <a:gd name="connsiteX160" fmla="*/ 7787302 w 7966123"/>
              <a:gd name="connsiteY160" fmla="*/ 1385392 h 6853244"/>
              <a:gd name="connsiteX161" fmla="*/ 7831056 w 7966123"/>
              <a:gd name="connsiteY161" fmla="*/ 1536154 h 6853244"/>
              <a:gd name="connsiteX162" fmla="*/ 7845799 w 7966123"/>
              <a:gd name="connsiteY162" fmla="*/ 1642211 h 6853244"/>
              <a:gd name="connsiteX163" fmla="*/ 7847701 w 7966123"/>
              <a:gd name="connsiteY163" fmla="*/ 1654100 h 6853244"/>
              <a:gd name="connsiteX164" fmla="*/ 7869103 w 7966123"/>
              <a:gd name="connsiteY164" fmla="*/ 1805338 h 6853244"/>
              <a:gd name="connsiteX165" fmla="*/ 7882895 w 7966123"/>
              <a:gd name="connsiteY165" fmla="*/ 1860982 h 6853244"/>
              <a:gd name="connsiteX166" fmla="*/ 7917613 w 7966123"/>
              <a:gd name="connsiteY166" fmla="*/ 2032669 h 6853244"/>
              <a:gd name="connsiteX167" fmla="*/ 7941868 w 7966123"/>
              <a:gd name="connsiteY167" fmla="*/ 2186285 h 6853244"/>
              <a:gd name="connsiteX168" fmla="*/ 7947575 w 7966123"/>
              <a:gd name="connsiteY168" fmla="*/ 2298048 h 6853244"/>
              <a:gd name="connsiteX169" fmla="*/ 7947100 w 7966123"/>
              <a:gd name="connsiteY169" fmla="*/ 2314218 h 6853244"/>
              <a:gd name="connsiteX170" fmla="*/ 7963270 w 7966123"/>
              <a:gd name="connsiteY170" fmla="*/ 2420275 h 6853244"/>
              <a:gd name="connsiteX171" fmla="*/ 7965648 w 7966123"/>
              <a:gd name="connsiteY171" fmla="*/ 2566756 h 6853244"/>
              <a:gd name="connsiteX172" fmla="*/ 7948527 w 7966123"/>
              <a:gd name="connsiteY172" fmla="*/ 2749383 h 6853244"/>
              <a:gd name="connsiteX173" fmla="*/ 7923796 w 7966123"/>
              <a:gd name="connsiteY173" fmla="*/ 2976239 h 6853244"/>
              <a:gd name="connsiteX174" fmla="*/ 7882420 w 7966123"/>
              <a:gd name="connsiteY174" fmla="*/ 3173133 h 6853244"/>
              <a:gd name="connsiteX175" fmla="*/ 7860067 w 7966123"/>
              <a:gd name="connsiteY175" fmla="*/ 3328651 h 6853244"/>
              <a:gd name="connsiteX176" fmla="*/ 7841043 w 7966123"/>
              <a:gd name="connsiteY176" fmla="*/ 3436610 h 6853244"/>
              <a:gd name="connsiteX177" fmla="*/ 7796813 w 7966123"/>
              <a:gd name="connsiteY177" fmla="*/ 3605444 h 6853244"/>
              <a:gd name="connsiteX178" fmla="*/ 7788253 w 7966123"/>
              <a:gd name="connsiteY178" fmla="*/ 3626370 h 6853244"/>
              <a:gd name="connsiteX179" fmla="*/ 7767327 w 7966123"/>
              <a:gd name="connsiteY179" fmla="*/ 3675356 h 6853244"/>
              <a:gd name="connsiteX180" fmla="*/ 7722146 w 7966123"/>
              <a:gd name="connsiteY180" fmla="*/ 3763340 h 6853244"/>
              <a:gd name="connsiteX181" fmla="*/ 7650332 w 7966123"/>
              <a:gd name="connsiteY181" fmla="*/ 3929320 h 6853244"/>
              <a:gd name="connsiteX182" fmla="*/ 7646527 w 7966123"/>
              <a:gd name="connsiteY182" fmla="*/ 3969745 h 6853244"/>
              <a:gd name="connsiteX183" fmla="*/ 7619894 w 7966123"/>
              <a:gd name="connsiteY183" fmla="*/ 4011597 h 6853244"/>
              <a:gd name="connsiteX184" fmla="*/ 7630357 w 7966123"/>
              <a:gd name="connsiteY184" fmla="*/ 4097203 h 6853244"/>
              <a:gd name="connsiteX185" fmla="*/ 7591834 w 7966123"/>
              <a:gd name="connsiteY185" fmla="*/ 4102910 h 6853244"/>
              <a:gd name="connsiteX186" fmla="*/ 7571859 w 7966123"/>
              <a:gd name="connsiteY186" fmla="*/ 4164261 h 6853244"/>
              <a:gd name="connsiteX187" fmla="*/ 7568530 w 7966123"/>
              <a:gd name="connsiteY187" fmla="*/ 4163310 h 6853244"/>
              <a:gd name="connsiteX188" fmla="*/ 7554263 w 7966123"/>
              <a:gd name="connsiteY188" fmla="*/ 4225137 h 6853244"/>
              <a:gd name="connsiteX189" fmla="*/ 7534764 w 7966123"/>
              <a:gd name="connsiteY189" fmla="*/ 4295049 h 6853244"/>
              <a:gd name="connsiteX190" fmla="*/ 7520021 w 7966123"/>
              <a:gd name="connsiteY190" fmla="*/ 4362107 h 6853244"/>
              <a:gd name="connsiteX191" fmla="*/ 7378770 w 7966123"/>
              <a:gd name="connsiteY191" fmla="*/ 4576598 h 6853244"/>
              <a:gd name="connsiteX192" fmla="*/ 7371636 w 7966123"/>
              <a:gd name="connsiteY192" fmla="*/ 4655545 h 6853244"/>
              <a:gd name="connsiteX193" fmla="*/ 7369734 w 7966123"/>
              <a:gd name="connsiteY193" fmla="*/ 4676947 h 6853244"/>
              <a:gd name="connsiteX194" fmla="*/ 7244654 w 7966123"/>
              <a:gd name="connsiteY194" fmla="*/ 4850537 h 6853244"/>
              <a:gd name="connsiteX195" fmla="*/ 7209936 w 7966123"/>
              <a:gd name="connsiteY195" fmla="*/ 4938045 h 6853244"/>
              <a:gd name="connsiteX196" fmla="*/ 7193290 w 7966123"/>
              <a:gd name="connsiteY196" fmla="*/ 5009384 h 6853244"/>
              <a:gd name="connsiteX197" fmla="*/ 7179974 w 7966123"/>
              <a:gd name="connsiteY197" fmla="*/ 5018896 h 6853244"/>
              <a:gd name="connsiteX198" fmla="*/ 7104355 w 7966123"/>
              <a:gd name="connsiteY198" fmla="*/ 5086430 h 6853244"/>
              <a:gd name="connsiteX199" fmla="*/ 7068211 w 7966123"/>
              <a:gd name="connsiteY199" fmla="*/ 5145878 h 6853244"/>
              <a:gd name="connsiteX200" fmla="*/ 7101502 w 7966123"/>
              <a:gd name="connsiteY200" fmla="*/ 5168706 h 6853244"/>
              <a:gd name="connsiteX201" fmla="*/ 7008762 w 7966123"/>
              <a:gd name="connsiteY201" fmla="*/ 5266202 h 6853244"/>
              <a:gd name="connsiteX202" fmla="*/ 6946935 w 7966123"/>
              <a:gd name="connsiteY202" fmla="*/ 5360845 h 6853244"/>
              <a:gd name="connsiteX203" fmla="*/ 6923631 w 7966123"/>
              <a:gd name="connsiteY203" fmla="*/ 5375588 h 6853244"/>
              <a:gd name="connsiteX204" fmla="*/ 6867512 w 7966123"/>
              <a:gd name="connsiteY204" fmla="*/ 5432658 h 6853244"/>
              <a:gd name="connsiteX205" fmla="*/ 6848963 w 7966123"/>
              <a:gd name="connsiteY205" fmla="*/ 5446451 h 6853244"/>
              <a:gd name="connsiteX206" fmla="*/ 6855146 w 7966123"/>
              <a:gd name="connsiteY206" fmla="*/ 5473084 h 6853244"/>
              <a:gd name="connsiteX207" fmla="*/ 6734822 w 7966123"/>
              <a:gd name="connsiteY207" fmla="*/ 5549654 h 6853244"/>
              <a:gd name="connsiteX208" fmla="*/ 6677276 w 7966123"/>
              <a:gd name="connsiteY208" fmla="*/ 5593408 h 6853244"/>
              <a:gd name="connsiteX209" fmla="*/ 6656350 w 7966123"/>
              <a:gd name="connsiteY209" fmla="*/ 5643345 h 6853244"/>
              <a:gd name="connsiteX210" fmla="*/ 6608791 w 7966123"/>
              <a:gd name="connsiteY210" fmla="*/ 5679965 h 6853244"/>
              <a:gd name="connsiteX211" fmla="*/ 6420933 w 7966123"/>
              <a:gd name="connsiteY211" fmla="*/ 5844995 h 6853244"/>
              <a:gd name="connsiteX212" fmla="*/ 6390496 w 7966123"/>
              <a:gd name="connsiteY212" fmla="*/ 5875908 h 6853244"/>
              <a:gd name="connsiteX213" fmla="*/ 6378606 w 7966123"/>
              <a:gd name="connsiteY213" fmla="*/ 5885420 h 6853244"/>
              <a:gd name="connsiteX214" fmla="*/ 6331998 w 7966123"/>
              <a:gd name="connsiteY214" fmla="*/ 5942491 h 6853244"/>
              <a:gd name="connsiteX215" fmla="*/ 6293951 w 7966123"/>
              <a:gd name="connsiteY215" fmla="*/ 5977208 h 6853244"/>
              <a:gd name="connsiteX216" fmla="*/ 6263513 w 7966123"/>
              <a:gd name="connsiteY216" fmla="*/ 6009073 h 6853244"/>
              <a:gd name="connsiteX217" fmla="*/ 6223563 w 7966123"/>
              <a:gd name="connsiteY217" fmla="*/ 6059486 h 6853244"/>
              <a:gd name="connsiteX218" fmla="*/ 6219759 w 7966123"/>
              <a:gd name="connsiteY218" fmla="*/ 6032377 h 6853244"/>
              <a:gd name="connsiteX219" fmla="*/ 6192650 w 7966123"/>
              <a:gd name="connsiteY219" fmla="*/ 6051401 h 6853244"/>
              <a:gd name="connsiteX220" fmla="*/ 6131299 w 7966123"/>
              <a:gd name="connsiteY220" fmla="*/ 6089448 h 6853244"/>
              <a:gd name="connsiteX221" fmla="*/ 6105142 w 7966123"/>
              <a:gd name="connsiteY221" fmla="*/ 6133677 h 6853244"/>
              <a:gd name="connsiteX222" fmla="*/ 6022865 w 7966123"/>
              <a:gd name="connsiteY222" fmla="*/ 6193126 h 6853244"/>
              <a:gd name="connsiteX223" fmla="*/ 5835007 w 7966123"/>
              <a:gd name="connsiteY223" fmla="*/ 6276354 h 6853244"/>
              <a:gd name="connsiteX224" fmla="*/ 5775083 w 7966123"/>
              <a:gd name="connsiteY224" fmla="*/ 6332949 h 6853244"/>
              <a:gd name="connsiteX225" fmla="*/ 5732280 w 7966123"/>
              <a:gd name="connsiteY225" fmla="*/ 6387167 h 6853244"/>
              <a:gd name="connsiteX226" fmla="*/ 5621467 w 7966123"/>
              <a:gd name="connsiteY226" fmla="*/ 6438530 h 6853244"/>
              <a:gd name="connsiteX227" fmla="*/ 5566299 w 7966123"/>
              <a:gd name="connsiteY227" fmla="*/ 6439957 h 6853244"/>
              <a:gd name="connsiteX228" fmla="*/ 5401745 w 7966123"/>
              <a:gd name="connsiteY228" fmla="*/ 6532222 h 6853244"/>
              <a:gd name="connsiteX229" fmla="*/ 5287128 w 7966123"/>
              <a:gd name="connsiteY229" fmla="*/ 6551245 h 6853244"/>
              <a:gd name="connsiteX230" fmla="*/ 5100697 w 7966123"/>
              <a:gd name="connsiteY230" fmla="*/ 6594048 h 6853244"/>
              <a:gd name="connsiteX231" fmla="*/ 5040773 w 7966123"/>
              <a:gd name="connsiteY231" fmla="*/ 6612596 h 6853244"/>
              <a:gd name="connsiteX232" fmla="*/ 4967532 w 7966123"/>
              <a:gd name="connsiteY232" fmla="*/ 6651119 h 6853244"/>
              <a:gd name="connsiteX233" fmla="*/ 4852439 w 7966123"/>
              <a:gd name="connsiteY233" fmla="*/ 6667289 h 6853244"/>
              <a:gd name="connsiteX234" fmla="*/ 4818672 w 7966123"/>
              <a:gd name="connsiteY234" fmla="*/ 6684410 h 6853244"/>
              <a:gd name="connsiteX235" fmla="*/ 4785381 w 7966123"/>
              <a:gd name="connsiteY235" fmla="*/ 6697251 h 6853244"/>
              <a:gd name="connsiteX236" fmla="*/ 4708336 w 7966123"/>
              <a:gd name="connsiteY236" fmla="*/ 6711043 h 6853244"/>
              <a:gd name="connsiteX237" fmla="*/ 4693117 w 7966123"/>
              <a:gd name="connsiteY237" fmla="*/ 6736250 h 6853244"/>
              <a:gd name="connsiteX238" fmla="*/ 4557098 w 7966123"/>
              <a:gd name="connsiteY238" fmla="*/ 6791418 h 6853244"/>
              <a:gd name="connsiteX239" fmla="*/ 4450566 w 7966123"/>
              <a:gd name="connsiteY239" fmla="*/ 6789515 h 6853244"/>
              <a:gd name="connsiteX240" fmla="*/ 4291719 w 7966123"/>
              <a:gd name="connsiteY240" fmla="*/ 6810917 h 6853244"/>
              <a:gd name="connsiteX241" fmla="*/ 4126690 w 7966123"/>
              <a:gd name="connsiteY241" fmla="*/ 6843733 h 6853244"/>
              <a:gd name="connsiteX242" fmla="*/ 4074375 w 7966123"/>
              <a:gd name="connsiteY242" fmla="*/ 6843257 h 6853244"/>
              <a:gd name="connsiteX243" fmla="*/ 3940258 w 7966123"/>
              <a:gd name="connsiteY243" fmla="*/ 6820904 h 6853244"/>
              <a:gd name="connsiteX244" fmla="*/ 3845141 w 7966123"/>
              <a:gd name="connsiteY244" fmla="*/ 6849915 h 6853244"/>
              <a:gd name="connsiteX245" fmla="*/ 3763815 w 7966123"/>
              <a:gd name="connsiteY245" fmla="*/ 6819478 h 6853244"/>
              <a:gd name="connsiteX246" fmla="*/ 3608297 w 7966123"/>
              <a:gd name="connsiteY246" fmla="*/ 6836599 h 6853244"/>
              <a:gd name="connsiteX247" fmla="*/ 3584042 w 7966123"/>
              <a:gd name="connsiteY247" fmla="*/ 6838025 h 6853244"/>
              <a:gd name="connsiteX248" fmla="*/ 3538861 w 7966123"/>
              <a:gd name="connsiteY248" fmla="*/ 6838501 h 6853244"/>
              <a:gd name="connsiteX249" fmla="*/ 3425195 w 7966123"/>
              <a:gd name="connsiteY249" fmla="*/ 6829465 h 6853244"/>
              <a:gd name="connsiteX250" fmla="*/ 3341967 w 7966123"/>
              <a:gd name="connsiteY250" fmla="*/ 6796649 h 6853244"/>
              <a:gd name="connsiteX251" fmla="*/ 3215460 w 7966123"/>
              <a:gd name="connsiteY251" fmla="*/ 6794271 h 6853244"/>
              <a:gd name="connsiteX252" fmla="*/ 2967678 w 7966123"/>
              <a:gd name="connsiteY252" fmla="*/ 6707714 h 6853244"/>
              <a:gd name="connsiteX253" fmla="*/ 2956264 w 7966123"/>
              <a:gd name="connsiteY253" fmla="*/ 6702482 h 6853244"/>
              <a:gd name="connsiteX254" fmla="*/ 2864000 w 7966123"/>
              <a:gd name="connsiteY254" fmla="*/ 6672996 h 6853244"/>
              <a:gd name="connsiteX255" fmla="*/ 2828806 w 7966123"/>
              <a:gd name="connsiteY255" fmla="*/ 6662533 h 6853244"/>
              <a:gd name="connsiteX256" fmla="*/ 2778869 w 7966123"/>
              <a:gd name="connsiteY256" fmla="*/ 6648741 h 6853244"/>
              <a:gd name="connsiteX257" fmla="*/ 2774589 w 7966123"/>
              <a:gd name="connsiteY257" fmla="*/ 6628766 h 6853244"/>
              <a:gd name="connsiteX258" fmla="*/ 2766028 w 7966123"/>
              <a:gd name="connsiteY258" fmla="*/ 6626864 h 6853244"/>
              <a:gd name="connsiteX259" fmla="*/ 2666630 w 7966123"/>
              <a:gd name="connsiteY259" fmla="*/ 6617828 h 6853244"/>
              <a:gd name="connsiteX260" fmla="*/ 2661399 w 7966123"/>
              <a:gd name="connsiteY260" fmla="*/ 6611645 h 6853244"/>
              <a:gd name="connsiteX261" fmla="*/ 2491138 w 7966123"/>
              <a:gd name="connsiteY261" fmla="*/ 6551721 h 6853244"/>
              <a:gd name="connsiteX262" fmla="*/ 2333242 w 7966123"/>
              <a:gd name="connsiteY262" fmla="*/ 6507491 h 6853244"/>
              <a:gd name="connsiteX263" fmla="*/ 2266659 w 7966123"/>
              <a:gd name="connsiteY263" fmla="*/ 6488467 h 6853244"/>
              <a:gd name="connsiteX264" fmla="*/ 2113044 w 7966123"/>
              <a:gd name="connsiteY264" fmla="*/ 6385740 h 6853244"/>
              <a:gd name="connsiteX265" fmla="*/ 2049791 w 7966123"/>
              <a:gd name="connsiteY265" fmla="*/ 6365290 h 6853244"/>
              <a:gd name="connsiteX266" fmla="*/ 1948014 w 7966123"/>
              <a:gd name="connsiteY266" fmla="*/ 6313926 h 6853244"/>
              <a:gd name="connsiteX267" fmla="*/ 1891895 w 7966123"/>
              <a:gd name="connsiteY267" fmla="*/ 6268745 h 6853244"/>
              <a:gd name="connsiteX268" fmla="*/ 1800582 w 7966123"/>
              <a:gd name="connsiteY268" fmla="*/ 6218333 h 6853244"/>
              <a:gd name="connsiteX269" fmla="*/ 1704988 w 7966123"/>
              <a:gd name="connsiteY269" fmla="*/ 6174578 h 6853244"/>
              <a:gd name="connsiteX270" fmla="*/ 1504765 w 7966123"/>
              <a:gd name="connsiteY270" fmla="*/ 6063766 h 6853244"/>
              <a:gd name="connsiteX271" fmla="*/ 1471474 w 7966123"/>
              <a:gd name="connsiteY271" fmla="*/ 6012402 h 6853244"/>
              <a:gd name="connsiteX272" fmla="*/ 1353052 w 7966123"/>
              <a:gd name="connsiteY272" fmla="*/ 5896834 h 6853244"/>
              <a:gd name="connsiteX273" fmla="*/ 1262690 w 7966123"/>
              <a:gd name="connsiteY273" fmla="*/ 5874957 h 6853244"/>
              <a:gd name="connsiteX274" fmla="*/ 1182315 w 7966123"/>
              <a:gd name="connsiteY274" fmla="*/ 5813130 h 6853244"/>
              <a:gd name="connsiteX275" fmla="*/ 1106697 w 7966123"/>
              <a:gd name="connsiteY275" fmla="*/ 5755584 h 6853244"/>
              <a:gd name="connsiteX276" fmla="*/ 1037736 w 7966123"/>
              <a:gd name="connsiteY276" fmla="*/ 5689477 h 6853244"/>
              <a:gd name="connsiteX277" fmla="*/ 996360 w 7966123"/>
              <a:gd name="connsiteY277" fmla="*/ 5650479 h 6853244"/>
              <a:gd name="connsiteX278" fmla="*/ 973056 w 7966123"/>
              <a:gd name="connsiteY278" fmla="*/ 5629077 h 6853244"/>
              <a:gd name="connsiteX279" fmla="*/ 937387 w 7966123"/>
              <a:gd name="connsiteY279" fmla="*/ 5590554 h 6853244"/>
              <a:gd name="connsiteX280" fmla="*/ 919314 w 7966123"/>
              <a:gd name="connsiteY280" fmla="*/ 5580091 h 6853244"/>
              <a:gd name="connsiteX281" fmla="*/ 779015 w 7966123"/>
              <a:gd name="connsiteY281" fmla="*/ 5438841 h 6853244"/>
              <a:gd name="connsiteX282" fmla="*/ 615888 w 7966123"/>
              <a:gd name="connsiteY282" fmla="*/ 5207229 h 6853244"/>
              <a:gd name="connsiteX283" fmla="*/ 544550 w 7966123"/>
              <a:gd name="connsiteY283" fmla="*/ 5107356 h 6853244"/>
              <a:gd name="connsiteX284" fmla="*/ 522197 w 7966123"/>
              <a:gd name="connsiteY284" fmla="*/ 5033163 h 6853244"/>
              <a:gd name="connsiteX285" fmla="*/ 428506 w 7966123"/>
              <a:gd name="connsiteY285" fmla="*/ 4894291 h 6853244"/>
              <a:gd name="connsiteX286" fmla="*/ 427555 w 7966123"/>
              <a:gd name="connsiteY286" fmla="*/ 4850062 h 6853244"/>
              <a:gd name="connsiteX287" fmla="*/ 440396 w 7966123"/>
              <a:gd name="connsiteY287" fmla="*/ 4845306 h 6853244"/>
              <a:gd name="connsiteX288" fmla="*/ 384276 w 7966123"/>
              <a:gd name="connsiteY288" fmla="*/ 4792040 h 6853244"/>
              <a:gd name="connsiteX289" fmla="*/ 369057 w 7966123"/>
              <a:gd name="connsiteY289" fmla="*/ 4746859 h 6853244"/>
              <a:gd name="connsiteX290" fmla="*/ 333864 w 7966123"/>
              <a:gd name="connsiteY290" fmla="*/ 4677898 h 6853244"/>
              <a:gd name="connsiteX291" fmla="*/ 331486 w 7966123"/>
              <a:gd name="connsiteY291" fmla="*/ 4640802 h 6853244"/>
              <a:gd name="connsiteX292" fmla="*/ 332437 w 7966123"/>
              <a:gd name="connsiteY292" fmla="*/ 4617023 h 6853244"/>
              <a:gd name="connsiteX293" fmla="*/ 288683 w 7966123"/>
              <a:gd name="connsiteY293" fmla="*/ 4481004 h 6853244"/>
              <a:gd name="connsiteX294" fmla="*/ 246355 w 7966123"/>
              <a:gd name="connsiteY294" fmla="*/ 4398727 h 6853244"/>
              <a:gd name="connsiteX295" fmla="*/ 165030 w 7966123"/>
              <a:gd name="connsiteY295" fmla="*/ 4264135 h 6853244"/>
              <a:gd name="connsiteX296" fmla="*/ 142201 w 7966123"/>
              <a:gd name="connsiteY296" fmla="*/ 4204211 h 6853244"/>
              <a:gd name="connsiteX297" fmla="*/ 98923 w 7966123"/>
              <a:gd name="connsiteY297" fmla="*/ 4053925 h 6853244"/>
              <a:gd name="connsiteX298" fmla="*/ 92740 w 7966123"/>
              <a:gd name="connsiteY298" fmla="*/ 3964038 h 6853244"/>
              <a:gd name="connsiteX299" fmla="*/ 60875 w 7966123"/>
              <a:gd name="connsiteY299" fmla="*/ 3807569 h 6853244"/>
              <a:gd name="connsiteX300" fmla="*/ 43754 w 7966123"/>
              <a:gd name="connsiteY300" fmla="*/ 3739560 h 6853244"/>
              <a:gd name="connsiteX301" fmla="*/ 17121 w 7966123"/>
              <a:gd name="connsiteY301" fmla="*/ 3638735 h 6853244"/>
              <a:gd name="connsiteX302" fmla="*/ 5231 w 7966123"/>
              <a:gd name="connsiteY302" fmla="*/ 3482266 h 6853244"/>
              <a:gd name="connsiteX303" fmla="*/ 0 w 7966123"/>
              <a:gd name="connsiteY303" fmla="*/ 3434707 h 6853244"/>
              <a:gd name="connsiteX304" fmla="*/ 1902 w 7966123"/>
              <a:gd name="connsiteY304" fmla="*/ 3249703 h 6853244"/>
              <a:gd name="connsiteX305" fmla="*/ 13792 w 7966123"/>
              <a:gd name="connsiteY305" fmla="*/ 3117489 h 6853244"/>
              <a:gd name="connsiteX306" fmla="*/ 34242 w 7966123"/>
              <a:gd name="connsiteY306" fmla="*/ 3077540 h 6853244"/>
              <a:gd name="connsiteX307" fmla="*/ 18072 w 7966123"/>
              <a:gd name="connsiteY307" fmla="*/ 3053760 h 6853244"/>
              <a:gd name="connsiteX308" fmla="*/ 73241 w 7966123"/>
              <a:gd name="connsiteY308" fmla="*/ 3029505 h 6853244"/>
              <a:gd name="connsiteX309" fmla="*/ 36145 w 7966123"/>
              <a:gd name="connsiteY309" fmla="*/ 3007628 h 6853244"/>
              <a:gd name="connsiteX310" fmla="*/ 19975 w 7966123"/>
              <a:gd name="connsiteY310" fmla="*/ 2988129 h 6853244"/>
              <a:gd name="connsiteX311" fmla="*/ 32340 w 7966123"/>
              <a:gd name="connsiteY311" fmla="*/ 2831184 h 6853244"/>
              <a:gd name="connsiteX312" fmla="*/ 134592 w 7966123"/>
              <a:gd name="connsiteY312" fmla="*/ 2780296 h 6853244"/>
              <a:gd name="connsiteX313" fmla="*/ 85131 w 7966123"/>
              <a:gd name="connsiteY313" fmla="*/ 2766504 h 6853244"/>
              <a:gd name="connsiteX314" fmla="*/ 29487 w 7966123"/>
              <a:gd name="connsiteY314" fmla="*/ 2667106 h 6853244"/>
              <a:gd name="connsiteX315" fmla="*/ 25682 w 7966123"/>
              <a:gd name="connsiteY315" fmla="*/ 2631912 h 6853244"/>
              <a:gd name="connsiteX316" fmla="*/ 27109 w 7966123"/>
              <a:gd name="connsiteY316" fmla="*/ 2589109 h 6853244"/>
              <a:gd name="connsiteX317" fmla="*/ 37096 w 7966123"/>
              <a:gd name="connsiteY317" fmla="*/ 2554391 h 6853244"/>
              <a:gd name="connsiteX318" fmla="*/ 67534 w 7966123"/>
              <a:gd name="connsiteY318" fmla="*/ 2526807 h 6853244"/>
              <a:gd name="connsiteX319" fmla="*/ 32340 w 7966123"/>
              <a:gd name="connsiteY319" fmla="*/ 2494467 h 6853244"/>
              <a:gd name="connsiteX320" fmla="*/ 27109 w 7966123"/>
              <a:gd name="connsiteY320" fmla="*/ 2444054 h 6853244"/>
              <a:gd name="connsiteX321" fmla="*/ 91789 w 7966123"/>
              <a:gd name="connsiteY321" fmla="*/ 2369387 h 6853244"/>
              <a:gd name="connsiteX322" fmla="*/ 104154 w 7966123"/>
              <a:gd name="connsiteY322" fmla="*/ 2336096 h 6853244"/>
              <a:gd name="connsiteX323" fmla="*/ 113666 w 7966123"/>
              <a:gd name="connsiteY323" fmla="*/ 2299475 h 6853244"/>
              <a:gd name="connsiteX324" fmla="*/ 176919 w 7966123"/>
              <a:gd name="connsiteY324" fmla="*/ 2260952 h 6853244"/>
              <a:gd name="connsiteX325" fmla="*/ 184053 w 7966123"/>
              <a:gd name="connsiteY325" fmla="*/ 2240026 h 6853244"/>
              <a:gd name="connsiteX326" fmla="*/ 162652 w 7966123"/>
              <a:gd name="connsiteY326" fmla="*/ 2237173 h 6853244"/>
              <a:gd name="connsiteX327" fmla="*/ 131263 w 7966123"/>
              <a:gd name="connsiteY327" fmla="*/ 2240026 h 6853244"/>
              <a:gd name="connsiteX328" fmla="*/ 115093 w 7966123"/>
              <a:gd name="connsiteY328" fmla="*/ 2153469 h 6853244"/>
              <a:gd name="connsiteX329" fmla="*/ 151713 w 7966123"/>
              <a:gd name="connsiteY329" fmla="*/ 2122080 h 6853244"/>
              <a:gd name="connsiteX330" fmla="*/ 189760 w 7966123"/>
              <a:gd name="connsiteY330" fmla="*/ 2112569 h 6853244"/>
              <a:gd name="connsiteX331" fmla="*/ 138397 w 7966123"/>
              <a:gd name="connsiteY331" fmla="*/ 2102106 h 6853244"/>
              <a:gd name="connsiteX332" fmla="*/ 107483 w 7966123"/>
              <a:gd name="connsiteY332" fmla="*/ 2070241 h 6853244"/>
              <a:gd name="connsiteX333" fmla="*/ 158847 w 7966123"/>
              <a:gd name="connsiteY333" fmla="*/ 2038852 h 6853244"/>
              <a:gd name="connsiteX334" fmla="*/ 142677 w 7966123"/>
              <a:gd name="connsiteY334" fmla="*/ 2016499 h 6853244"/>
              <a:gd name="connsiteX335" fmla="*/ 144104 w 7966123"/>
              <a:gd name="connsiteY335" fmla="*/ 1966087 h 6853244"/>
              <a:gd name="connsiteX336" fmla="*/ 190711 w 7966123"/>
              <a:gd name="connsiteY336" fmla="*/ 1897602 h 6853244"/>
              <a:gd name="connsiteX337" fmla="*/ 210686 w 7966123"/>
              <a:gd name="connsiteY337" fmla="*/ 1870493 h 6853244"/>
              <a:gd name="connsiteX338" fmla="*/ 199272 w 7966123"/>
              <a:gd name="connsiteY338" fmla="*/ 1861933 h 6853244"/>
              <a:gd name="connsiteX339" fmla="*/ 166456 w 7966123"/>
              <a:gd name="connsiteY339" fmla="*/ 1913772 h 6853244"/>
              <a:gd name="connsiteX340" fmla="*/ 148859 w 7966123"/>
              <a:gd name="connsiteY340" fmla="*/ 1890468 h 6853244"/>
              <a:gd name="connsiteX341" fmla="*/ 165505 w 7966123"/>
              <a:gd name="connsiteY341" fmla="*/ 1861457 h 6853244"/>
              <a:gd name="connsiteX342" fmla="*/ 213064 w 7966123"/>
              <a:gd name="connsiteY342" fmla="*/ 1840056 h 6853244"/>
              <a:gd name="connsiteX343" fmla="*/ 227807 w 7966123"/>
              <a:gd name="connsiteY343" fmla="*/ 1820081 h 6853244"/>
              <a:gd name="connsiteX344" fmla="*/ 260623 w 7966123"/>
              <a:gd name="connsiteY344" fmla="*/ 1777754 h 6853244"/>
              <a:gd name="connsiteX345" fmla="*/ 219722 w 7966123"/>
              <a:gd name="connsiteY345" fmla="*/ 1768717 h 6853244"/>
              <a:gd name="connsiteX346" fmla="*/ 254440 w 7966123"/>
              <a:gd name="connsiteY346" fmla="*/ 1747791 h 6853244"/>
              <a:gd name="connsiteX347" fmla="*/ 231612 w 7966123"/>
              <a:gd name="connsiteY347" fmla="*/ 1711646 h 6853244"/>
              <a:gd name="connsiteX348" fmla="*/ 226381 w 7966123"/>
              <a:gd name="connsiteY348" fmla="*/ 1730670 h 6853244"/>
              <a:gd name="connsiteX349" fmla="*/ 211637 w 7966123"/>
              <a:gd name="connsiteY349" fmla="*/ 1749218 h 6853244"/>
              <a:gd name="connsiteX350" fmla="*/ 207357 w 7966123"/>
              <a:gd name="connsiteY350" fmla="*/ 1725439 h 6853244"/>
              <a:gd name="connsiteX351" fmla="*/ 252062 w 7966123"/>
              <a:gd name="connsiteY351" fmla="*/ 1657905 h 6853244"/>
              <a:gd name="connsiteX352" fmla="*/ 272988 w 7966123"/>
              <a:gd name="connsiteY352" fmla="*/ 1617480 h 6853244"/>
              <a:gd name="connsiteX353" fmla="*/ 322450 w 7966123"/>
              <a:gd name="connsiteY353" fmla="*/ 1605114 h 6853244"/>
              <a:gd name="connsiteX354" fmla="*/ 336242 w 7966123"/>
              <a:gd name="connsiteY354" fmla="*/ 1504765 h 6853244"/>
              <a:gd name="connsiteX355" fmla="*/ 285354 w 7966123"/>
              <a:gd name="connsiteY355" fmla="*/ 1477657 h 6853244"/>
              <a:gd name="connsiteX356" fmla="*/ 307706 w 7966123"/>
              <a:gd name="connsiteY356" fmla="*/ 1436756 h 6853244"/>
              <a:gd name="connsiteX357" fmla="*/ 334815 w 7966123"/>
              <a:gd name="connsiteY357" fmla="*/ 1472425 h 6853244"/>
              <a:gd name="connsiteX358" fmla="*/ 398544 w 7966123"/>
              <a:gd name="connsiteY358" fmla="*/ 1457206 h 6853244"/>
              <a:gd name="connsiteX359" fmla="*/ 364302 w 7966123"/>
              <a:gd name="connsiteY359" fmla="*/ 1437231 h 6853244"/>
              <a:gd name="connsiteX360" fmla="*/ 397117 w 7966123"/>
              <a:gd name="connsiteY360" fmla="*/ 1426293 h 6853244"/>
              <a:gd name="connsiteX361" fmla="*/ 366679 w 7966123"/>
              <a:gd name="connsiteY361" fmla="*/ 1373978 h 6853244"/>
              <a:gd name="connsiteX362" fmla="*/ 392361 w 7966123"/>
              <a:gd name="connsiteY362" fmla="*/ 1356857 h 6853244"/>
              <a:gd name="connsiteX363" fmla="*/ 376191 w 7966123"/>
              <a:gd name="connsiteY363" fmla="*/ 1337833 h 6853244"/>
              <a:gd name="connsiteX364" fmla="*/ 346705 w 7966123"/>
              <a:gd name="connsiteY364" fmla="*/ 1359235 h 6853244"/>
              <a:gd name="connsiteX365" fmla="*/ 382850 w 7966123"/>
              <a:gd name="connsiteY365" fmla="*/ 1274104 h 6853244"/>
              <a:gd name="connsiteX366" fmla="*/ 382850 w 7966123"/>
              <a:gd name="connsiteY366" fmla="*/ 1317858 h 6853244"/>
              <a:gd name="connsiteX367" fmla="*/ 389983 w 7966123"/>
              <a:gd name="connsiteY367" fmla="*/ 1321188 h 6853244"/>
              <a:gd name="connsiteX368" fmla="*/ 407580 w 7966123"/>
              <a:gd name="connsiteY368" fmla="*/ 1284092 h 6853244"/>
              <a:gd name="connsiteX369" fmla="*/ 424701 w 7966123"/>
              <a:gd name="connsiteY369" fmla="*/ 1266019 h 6853244"/>
              <a:gd name="connsiteX370" fmla="*/ 442298 w 7966123"/>
              <a:gd name="connsiteY370" fmla="*/ 1256507 h 6853244"/>
              <a:gd name="connsiteX371" fmla="*/ 509356 w 7966123"/>
              <a:gd name="connsiteY371" fmla="*/ 1217985 h 6853244"/>
              <a:gd name="connsiteX372" fmla="*/ 478919 w 7966123"/>
              <a:gd name="connsiteY372" fmla="*/ 1190400 h 6853244"/>
              <a:gd name="connsiteX373" fmla="*/ 483674 w 7966123"/>
              <a:gd name="connsiteY373" fmla="*/ 1160438 h 6853244"/>
              <a:gd name="connsiteX374" fmla="*/ 548355 w 7966123"/>
              <a:gd name="connsiteY374" fmla="*/ 1100990 h 6853244"/>
              <a:gd name="connsiteX375" fmla="*/ 502222 w 7966123"/>
              <a:gd name="connsiteY375" fmla="*/ 1098612 h 6853244"/>
              <a:gd name="connsiteX376" fmla="*/ 545977 w 7966123"/>
              <a:gd name="connsiteY376" fmla="*/ 1056284 h 6853244"/>
              <a:gd name="connsiteX377" fmla="*/ 551684 w 7966123"/>
              <a:gd name="connsiteY377" fmla="*/ 993982 h 6853244"/>
              <a:gd name="connsiteX378" fmla="*/ 626351 w 7966123"/>
              <a:gd name="connsiteY378" fmla="*/ 1003018 h 6853244"/>
              <a:gd name="connsiteX379" fmla="*/ 575939 w 7966123"/>
              <a:gd name="connsiteY379" fmla="*/ 1008250 h 6853244"/>
              <a:gd name="connsiteX380" fmla="*/ 566427 w 7966123"/>
              <a:gd name="connsiteY380" fmla="*/ 995884 h 6853244"/>
              <a:gd name="connsiteX381" fmla="*/ 620169 w 7966123"/>
              <a:gd name="connsiteY381" fmla="*/ 961166 h 6853244"/>
              <a:gd name="connsiteX382" fmla="*/ 591158 w 7966123"/>
              <a:gd name="connsiteY382" fmla="*/ 908376 h 6853244"/>
              <a:gd name="connsiteX383" fmla="*/ 668679 w 7966123"/>
              <a:gd name="connsiteY383" fmla="*/ 884596 h 6853244"/>
              <a:gd name="connsiteX384" fmla="*/ 669154 w 7966123"/>
              <a:gd name="connsiteY384" fmla="*/ 824197 h 6853244"/>
              <a:gd name="connsiteX385" fmla="*/ 684373 w 7966123"/>
              <a:gd name="connsiteY385" fmla="*/ 766650 h 6853244"/>
              <a:gd name="connsiteX386" fmla="*/ 759992 w 7966123"/>
              <a:gd name="connsiteY386" fmla="*/ 753334 h 6853244"/>
              <a:gd name="connsiteX387" fmla="*/ 762845 w 7966123"/>
              <a:gd name="connsiteY387" fmla="*/ 735737 h 6853244"/>
              <a:gd name="connsiteX388" fmla="*/ 733359 w 7966123"/>
              <a:gd name="connsiteY388" fmla="*/ 710531 h 6853244"/>
              <a:gd name="connsiteX389" fmla="*/ 803271 w 7966123"/>
              <a:gd name="connsiteY389" fmla="*/ 686276 h 6853244"/>
              <a:gd name="connsiteX390" fmla="*/ 828001 w 7966123"/>
              <a:gd name="connsiteY390" fmla="*/ 653460 h 6853244"/>
              <a:gd name="connsiteX391" fmla="*/ 763321 w 7966123"/>
              <a:gd name="connsiteY391" fmla="*/ 685800 h 6853244"/>
              <a:gd name="connsiteX392" fmla="*/ 758565 w 7966123"/>
              <a:gd name="connsiteY392" fmla="*/ 680093 h 6853244"/>
              <a:gd name="connsiteX393" fmla="*/ 788052 w 7966123"/>
              <a:gd name="connsiteY393" fmla="*/ 645851 h 6853244"/>
              <a:gd name="connsiteX394" fmla="*/ 815636 w 7966123"/>
              <a:gd name="connsiteY394" fmla="*/ 595914 h 6853244"/>
              <a:gd name="connsiteX395" fmla="*/ 865573 w 7966123"/>
              <a:gd name="connsiteY395" fmla="*/ 561671 h 6853244"/>
              <a:gd name="connsiteX396" fmla="*/ 915510 w 7966123"/>
              <a:gd name="connsiteY396" fmla="*/ 493662 h 6853244"/>
              <a:gd name="connsiteX397" fmla="*/ 938814 w 7966123"/>
              <a:gd name="connsiteY397" fmla="*/ 453237 h 6853244"/>
              <a:gd name="connsiteX398" fmla="*/ 1016335 w 7966123"/>
              <a:gd name="connsiteY398" fmla="*/ 366679 h 6853244"/>
              <a:gd name="connsiteX399" fmla="*/ 1077210 w 7966123"/>
              <a:gd name="connsiteY399" fmla="*/ 282500 h 6853244"/>
              <a:gd name="connsiteX400" fmla="*/ 1106697 w 7966123"/>
              <a:gd name="connsiteY400" fmla="*/ 286780 h 6853244"/>
              <a:gd name="connsiteX401" fmla="*/ 1071979 w 7966123"/>
              <a:gd name="connsiteY401" fmla="*/ 360972 h 6853244"/>
              <a:gd name="connsiteX402" fmla="*/ 1138086 w 7966123"/>
              <a:gd name="connsiteY402" fmla="*/ 299146 h 6853244"/>
              <a:gd name="connsiteX403" fmla="*/ 1160914 w 7966123"/>
              <a:gd name="connsiteY403" fmla="*/ 344327 h 6853244"/>
              <a:gd name="connsiteX404" fmla="*/ 1193730 w 7966123"/>
              <a:gd name="connsiteY404" fmla="*/ 345278 h 6853244"/>
              <a:gd name="connsiteX405" fmla="*/ 1232252 w 7966123"/>
              <a:gd name="connsiteY405" fmla="*/ 301048 h 6853244"/>
              <a:gd name="connsiteX406" fmla="*/ 1191352 w 7966123"/>
              <a:gd name="connsiteY406" fmla="*/ 303902 h 6853244"/>
              <a:gd name="connsiteX407" fmla="*/ 1164243 w 7966123"/>
              <a:gd name="connsiteY407" fmla="*/ 306755 h 6853244"/>
              <a:gd name="connsiteX408" fmla="*/ 1104794 w 7966123"/>
              <a:gd name="connsiteY408" fmla="*/ 287732 h 6853244"/>
              <a:gd name="connsiteX409" fmla="*/ 1116684 w 7966123"/>
              <a:gd name="connsiteY409" fmla="*/ 267281 h 6853244"/>
              <a:gd name="connsiteX410" fmla="*/ 1237959 w 7966123"/>
              <a:gd name="connsiteY410" fmla="*/ 257769 h 6853244"/>
              <a:gd name="connsiteX411" fmla="*/ 1301213 w 7966123"/>
              <a:gd name="connsiteY411" fmla="*/ 257769 h 6853244"/>
              <a:gd name="connsiteX412" fmla="*/ 1267446 w 7966123"/>
              <a:gd name="connsiteY412" fmla="*/ 192614 h 6853244"/>
              <a:gd name="connsiteX413" fmla="*/ 1314529 w 7966123"/>
              <a:gd name="connsiteY413" fmla="*/ 151237 h 6853244"/>
              <a:gd name="connsiteX414" fmla="*/ 1255556 w 7966123"/>
              <a:gd name="connsiteY414" fmla="*/ 140299 h 6853244"/>
              <a:gd name="connsiteX415" fmla="*/ 1270299 w 7966123"/>
              <a:gd name="connsiteY415" fmla="*/ 177870 h 6853244"/>
              <a:gd name="connsiteX416" fmla="*/ 1233679 w 7966123"/>
              <a:gd name="connsiteY416" fmla="*/ 144579 h 6853244"/>
              <a:gd name="connsiteX417" fmla="*/ 1321663 w 7966123"/>
              <a:gd name="connsiteY417" fmla="*/ 100825 h 6853244"/>
              <a:gd name="connsiteX418" fmla="*/ 1327370 w 7966123"/>
              <a:gd name="connsiteY418" fmla="*/ 107008 h 6853244"/>
              <a:gd name="connsiteX419" fmla="*/ 1350674 w 7966123"/>
              <a:gd name="connsiteY419" fmla="*/ 121275 h 6853244"/>
              <a:gd name="connsiteX420" fmla="*/ 1398709 w 7966123"/>
              <a:gd name="connsiteY420" fmla="*/ 91313 h 6853244"/>
              <a:gd name="connsiteX421" fmla="*/ 1395379 w 7966123"/>
              <a:gd name="connsiteY421" fmla="*/ 48035 h 6853244"/>
              <a:gd name="connsiteX422" fmla="*/ 1396331 w 7966123"/>
              <a:gd name="connsiteY422" fmla="*/ 48986 h 6853244"/>
              <a:gd name="connsiteX423" fmla="*/ 1509521 w 7966123"/>
              <a:gd name="connsiteY423" fmla="*/ 41852 h 6853244"/>
              <a:gd name="connsiteX424" fmla="*/ 1487168 w 7966123"/>
              <a:gd name="connsiteY424" fmla="*/ 10463 h 6853244"/>
              <a:gd name="connsiteX425" fmla="*/ 1497156 w 7966123"/>
              <a:gd name="connsiteY425" fmla="*/ 0 h 6853244"/>
              <a:gd name="connsiteX426" fmla="*/ 1550422 w 7966123"/>
              <a:gd name="connsiteY426" fmla="*/ 43279 h 6853244"/>
              <a:gd name="connsiteX427" fmla="*/ 1548519 w 7966123"/>
              <a:gd name="connsiteY427" fmla="*/ 55168 h 6853244"/>
              <a:gd name="connsiteX428" fmla="*/ 1492400 w 7966123"/>
              <a:gd name="connsiteY428" fmla="*/ 114617 h 6853244"/>
              <a:gd name="connsiteX429" fmla="*/ 1474327 w 7966123"/>
              <a:gd name="connsiteY429" fmla="*/ 146957 h 6853244"/>
              <a:gd name="connsiteX430" fmla="*/ 1461011 w 7966123"/>
              <a:gd name="connsiteY430" fmla="*/ 110337 h 6853244"/>
              <a:gd name="connsiteX431" fmla="*/ 1450072 w 7966123"/>
              <a:gd name="connsiteY431" fmla="*/ 118897 h 6853244"/>
              <a:gd name="connsiteX432" fmla="*/ 1464340 w 7966123"/>
              <a:gd name="connsiteY432" fmla="*/ 148860 h 6853244"/>
              <a:gd name="connsiteX433" fmla="*/ 1404891 w 7966123"/>
              <a:gd name="connsiteY433" fmla="*/ 202601 h 6853244"/>
              <a:gd name="connsiteX434" fmla="*/ 1406794 w 7966123"/>
              <a:gd name="connsiteY434" fmla="*/ 236844 h 6853244"/>
              <a:gd name="connsiteX435" fmla="*/ 1358284 w 7966123"/>
              <a:gd name="connsiteY435" fmla="*/ 228759 h 6853244"/>
              <a:gd name="connsiteX436" fmla="*/ 1326419 w 7966123"/>
              <a:gd name="connsiteY436" fmla="*/ 284403 h 6853244"/>
              <a:gd name="connsiteX437" fmla="*/ 1334028 w 7966123"/>
              <a:gd name="connsiteY437" fmla="*/ 287732 h 6853244"/>
              <a:gd name="connsiteX438" fmla="*/ 1324041 w 7966123"/>
              <a:gd name="connsiteY438" fmla="*/ 320547 h 6853244"/>
              <a:gd name="connsiteX439" fmla="*/ 1200388 w 7966123"/>
              <a:gd name="connsiteY439" fmla="*/ 439920 h 6853244"/>
              <a:gd name="connsiteX440" fmla="*/ 1237008 w 7966123"/>
              <a:gd name="connsiteY440" fmla="*/ 448481 h 6853244"/>
              <a:gd name="connsiteX441" fmla="*/ 1237008 w 7966123"/>
              <a:gd name="connsiteY441" fmla="*/ 455139 h 6853244"/>
              <a:gd name="connsiteX442" fmla="*/ 1204193 w 7966123"/>
              <a:gd name="connsiteY442" fmla="*/ 463224 h 6853244"/>
              <a:gd name="connsiteX443" fmla="*/ 1206570 w 7966123"/>
              <a:gd name="connsiteY443" fmla="*/ 495564 h 6853244"/>
              <a:gd name="connsiteX444" fmla="*/ 1198485 w 7966123"/>
              <a:gd name="connsiteY444" fmla="*/ 499369 h 6853244"/>
              <a:gd name="connsiteX445" fmla="*/ 1169950 w 7966123"/>
              <a:gd name="connsiteY445" fmla="*/ 467029 h 6853244"/>
              <a:gd name="connsiteX446" fmla="*/ 1136183 w 7966123"/>
              <a:gd name="connsiteY446" fmla="*/ 536941 h 6853244"/>
              <a:gd name="connsiteX447" fmla="*/ 1177559 w 7966123"/>
              <a:gd name="connsiteY447" fmla="*/ 588304 h 6853244"/>
              <a:gd name="connsiteX448" fmla="*/ 1091002 w 7966123"/>
              <a:gd name="connsiteY448" fmla="*/ 588304 h 6853244"/>
              <a:gd name="connsiteX449" fmla="*/ 1103368 w 7966123"/>
              <a:gd name="connsiteY449" fmla="*/ 651082 h 6853244"/>
              <a:gd name="connsiteX450" fmla="*/ 1051528 w 7966123"/>
              <a:gd name="connsiteY450" fmla="*/ 738115 h 6853244"/>
              <a:gd name="connsiteX451" fmla="*/ 975910 w 7966123"/>
              <a:gd name="connsiteY451" fmla="*/ 728603 h 6853244"/>
              <a:gd name="connsiteX452" fmla="*/ 949277 w 7966123"/>
              <a:gd name="connsiteY452" fmla="*/ 771406 h 6853244"/>
              <a:gd name="connsiteX453" fmla="*/ 1012054 w 7966123"/>
              <a:gd name="connsiteY453" fmla="*/ 785674 h 6853244"/>
              <a:gd name="connsiteX454" fmla="*/ 1011579 w 7966123"/>
              <a:gd name="connsiteY454" fmla="*/ 795661 h 6853244"/>
              <a:gd name="connsiteX455" fmla="*/ 977812 w 7966123"/>
              <a:gd name="connsiteY455" fmla="*/ 797564 h 6853244"/>
              <a:gd name="connsiteX456" fmla="*/ 988750 w 7966123"/>
              <a:gd name="connsiteY456" fmla="*/ 802319 h 6853244"/>
              <a:gd name="connsiteX457" fmla="*/ 970678 w 7966123"/>
              <a:gd name="connsiteY457" fmla="*/ 837989 h 6853244"/>
              <a:gd name="connsiteX458" fmla="*/ 968776 w 7966123"/>
              <a:gd name="connsiteY458" fmla="*/ 858915 h 6853244"/>
              <a:gd name="connsiteX459" fmla="*/ 935009 w 7966123"/>
              <a:gd name="connsiteY459" fmla="*/ 885548 h 6853244"/>
              <a:gd name="connsiteX460" fmla="*/ 916461 w 7966123"/>
              <a:gd name="connsiteY460" fmla="*/ 859390 h 6853244"/>
              <a:gd name="connsiteX461" fmla="*/ 905047 w 7966123"/>
              <a:gd name="connsiteY461" fmla="*/ 827526 h 6853244"/>
              <a:gd name="connsiteX462" fmla="*/ 853683 w 7966123"/>
              <a:gd name="connsiteY462" fmla="*/ 901242 h 6853244"/>
              <a:gd name="connsiteX463" fmla="*/ 883645 w 7966123"/>
              <a:gd name="connsiteY463" fmla="*/ 929302 h 6853244"/>
              <a:gd name="connsiteX464" fmla="*/ 869853 w 7966123"/>
              <a:gd name="connsiteY464" fmla="*/ 938814 h 6853244"/>
              <a:gd name="connsiteX465" fmla="*/ 893157 w 7966123"/>
              <a:gd name="connsiteY465" fmla="*/ 997787 h 6853244"/>
              <a:gd name="connsiteX466" fmla="*/ 837037 w 7966123"/>
              <a:gd name="connsiteY466" fmla="*/ 1015859 h 6853244"/>
              <a:gd name="connsiteX467" fmla="*/ 831330 w 7966123"/>
              <a:gd name="connsiteY467" fmla="*/ 961642 h 6853244"/>
              <a:gd name="connsiteX468" fmla="*/ 817538 w 7966123"/>
              <a:gd name="connsiteY468" fmla="*/ 963069 h 6853244"/>
              <a:gd name="connsiteX469" fmla="*/ 817538 w 7966123"/>
              <a:gd name="connsiteY469" fmla="*/ 1045346 h 6853244"/>
              <a:gd name="connsiteX470" fmla="*/ 857488 w 7966123"/>
              <a:gd name="connsiteY470" fmla="*/ 1048675 h 6853244"/>
              <a:gd name="connsiteX471" fmla="*/ 830855 w 7966123"/>
              <a:gd name="connsiteY471" fmla="*/ 1093380 h 6853244"/>
              <a:gd name="connsiteX472" fmla="*/ 801368 w 7966123"/>
              <a:gd name="connsiteY472" fmla="*/ 1075783 h 6853244"/>
              <a:gd name="connsiteX473" fmla="*/ 775211 w 7966123"/>
              <a:gd name="connsiteY473" fmla="*/ 1038687 h 6853244"/>
              <a:gd name="connsiteX474" fmla="*/ 757138 w 7966123"/>
              <a:gd name="connsiteY474" fmla="*/ 1088149 h 6853244"/>
              <a:gd name="connsiteX475" fmla="*/ 768077 w 7966123"/>
              <a:gd name="connsiteY475" fmla="*/ 1082442 h 6853244"/>
              <a:gd name="connsiteX476" fmla="*/ 808978 w 7966123"/>
              <a:gd name="connsiteY476" fmla="*/ 1133805 h 6853244"/>
              <a:gd name="connsiteX477" fmla="*/ 780918 w 7966123"/>
              <a:gd name="connsiteY477" fmla="*/ 1160438 h 6853244"/>
              <a:gd name="connsiteX478" fmla="*/ 787576 w 7966123"/>
              <a:gd name="connsiteY478" fmla="*/ 1187547 h 6853244"/>
              <a:gd name="connsiteX479" fmla="*/ 744298 w 7966123"/>
              <a:gd name="connsiteY479" fmla="*/ 1187547 h 6853244"/>
              <a:gd name="connsiteX480" fmla="*/ 716713 w 7966123"/>
              <a:gd name="connsiteY480" fmla="*/ 1218460 h 6853244"/>
              <a:gd name="connsiteX481" fmla="*/ 683898 w 7966123"/>
              <a:gd name="connsiteY481" fmla="*/ 1267446 h 6853244"/>
              <a:gd name="connsiteX482" fmla="*/ 683898 w 7966123"/>
              <a:gd name="connsiteY482" fmla="*/ 1265544 h 6853244"/>
              <a:gd name="connsiteX483" fmla="*/ 709104 w 7966123"/>
              <a:gd name="connsiteY483" fmla="*/ 1327370 h 6853244"/>
              <a:gd name="connsiteX484" fmla="*/ 700068 w 7966123"/>
              <a:gd name="connsiteY484" fmla="*/ 1336882 h 6853244"/>
              <a:gd name="connsiteX485" fmla="*/ 647277 w 7966123"/>
              <a:gd name="connsiteY485" fmla="*/ 1312627 h 6853244"/>
              <a:gd name="connsiteX486" fmla="*/ 614937 w 7966123"/>
              <a:gd name="connsiteY486" fmla="*/ 1351150 h 6853244"/>
              <a:gd name="connsiteX487" fmla="*/ 668679 w 7966123"/>
              <a:gd name="connsiteY487" fmla="*/ 1345918 h 6853244"/>
              <a:gd name="connsiteX488" fmla="*/ 699592 w 7966123"/>
              <a:gd name="connsiteY488" fmla="*/ 1379685 h 6853244"/>
              <a:gd name="connsiteX489" fmla="*/ 673435 w 7966123"/>
              <a:gd name="connsiteY489" fmla="*/ 1427244 h 6853244"/>
              <a:gd name="connsiteX490" fmla="*/ 695312 w 7966123"/>
              <a:gd name="connsiteY490" fmla="*/ 1508570 h 6853244"/>
              <a:gd name="connsiteX491" fmla="*/ 573085 w 7966123"/>
              <a:gd name="connsiteY491" fmla="*/ 1551849 h 6853244"/>
              <a:gd name="connsiteX492" fmla="*/ 612084 w 7966123"/>
              <a:gd name="connsiteY492" fmla="*/ 1598932 h 6853244"/>
              <a:gd name="connsiteX493" fmla="*/ 586877 w 7966123"/>
              <a:gd name="connsiteY493" fmla="*/ 1672648 h 6853244"/>
              <a:gd name="connsiteX494" fmla="*/ 640619 w 7966123"/>
              <a:gd name="connsiteY494" fmla="*/ 1687392 h 6853244"/>
              <a:gd name="connsiteX495" fmla="*/ 609230 w 7966123"/>
              <a:gd name="connsiteY495" fmla="*/ 1706891 h 6853244"/>
              <a:gd name="connsiteX496" fmla="*/ 570232 w 7966123"/>
              <a:gd name="connsiteY496" fmla="*/ 1738755 h 6853244"/>
              <a:gd name="connsiteX497" fmla="*/ 500796 w 7966123"/>
              <a:gd name="connsiteY497" fmla="*/ 1755401 h 6853244"/>
              <a:gd name="connsiteX498" fmla="*/ 497942 w 7966123"/>
              <a:gd name="connsiteY498" fmla="*/ 1743511 h 6853244"/>
              <a:gd name="connsiteX499" fmla="*/ 472260 w 7966123"/>
              <a:gd name="connsiteY499" fmla="*/ 1780131 h 6853244"/>
              <a:gd name="connsiteX500" fmla="*/ 564049 w 7966123"/>
              <a:gd name="connsiteY500" fmla="*/ 1811045 h 6853244"/>
              <a:gd name="connsiteX501" fmla="*/ 588304 w 7966123"/>
              <a:gd name="connsiteY501" fmla="*/ 1898078 h 6853244"/>
              <a:gd name="connsiteX502" fmla="*/ 516490 w 7966123"/>
              <a:gd name="connsiteY502" fmla="*/ 1916150 h 6853244"/>
              <a:gd name="connsiteX503" fmla="*/ 513637 w 7966123"/>
              <a:gd name="connsiteY503" fmla="*/ 1928991 h 6853244"/>
              <a:gd name="connsiteX504" fmla="*/ 584024 w 7966123"/>
              <a:gd name="connsiteY504" fmla="*/ 1967038 h 6853244"/>
              <a:gd name="connsiteX505" fmla="*/ 495564 w 7966123"/>
              <a:gd name="connsiteY505" fmla="*/ 1992244 h 6853244"/>
              <a:gd name="connsiteX506" fmla="*/ 503649 w 7966123"/>
              <a:gd name="connsiteY506" fmla="*/ 2017451 h 6853244"/>
              <a:gd name="connsiteX507" fmla="*/ 538367 w 7966123"/>
              <a:gd name="connsiteY507" fmla="*/ 1987488 h 6853244"/>
              <a:gd name="connsiteX508" fmla="*/ 531709 w 7966123"/>
              <a:gd name="connsiteY508" fmla="*/ 2086887 h 6853244"/>
              <a:gd name="connsiteX509" fmla="*/ 529807 w 7966123"/>
              <a:gd name="connsiteY509" fmla="*/ 2098776 h 6853244"/>
              <a:gd name="connsiteX510" fmla="*/ 489382 w 7966123"/>
              <a:gd name="connsiteY510" fmla="*/ 2176297 h 6853244"/>
              <a:gd name="connsiteX511" fmla="*/ 473211 w 7966123"/>
              <a:gd name="connsiteY511" fmla="*/ 2190090 h 6853244"/>
              <a:gd name="connsiteX512" fmla="*/ 455139 w 7966123"/>
              <a:gd name="connsiteY512" fmla="*/ 2217198 h 6853244"/>
              <a:gd name="connsiteX513" fmla="*/ 484150 w 7966123"/>
              <a:gd name="connsiteY513" fmla="*/ 2211491 h 6853244"/>
              <a:gd name="connsiteX514" fmla="*/ 502698 w 7966123"/>
              <a:gd name="connsiteY514" fmla="*/ 2202455 h 6853244"/>
              <a:gd name="connsiteX515" fmla="*/ 514112 w 7966123"/>
              <a:gd name="connsiteY515" fmla="*/ 2208638 h 6853244"/>
              <a:gd name="connsiteX516" fmla="*/ 491284 w 7966123"/>
              <a:gd name="connsiteY516" fmla="*/ 2248112 h 6853244"/>
              <a:gd name="connsiteX517" fmla="*/ 471309 w 7966123"/>
              <a:gd name="connsiteY517" fmla="*/ 2290439 h 6853244"/>
              <a:gd name="connsiteX518" fmla="*/ 473687 w 7966123"/>
              <a:gd name="connsiteY518" fmla="*/ 2322779 h 6853244"/>
              <a:gd name="connsiteX519" fmla="*/ 496040 w 7966123"/>
              <a:gd name="connsiteY519" fmla="*/ 2316121 h 6853244"/>
              <a:gd name="connsiteX520" fmla="*/ 487004 w 7966123"/>
              <a:gd name="connsiteY520" fmla="*/ 2387935 h 6853244"/>
              <a:gd name="connsiteX521" fmla="*/ 465602 w 7966123"/>
              <a:gd name="connsiteY521" fmla="*/ 2428360 h 6853244"/>
              <a:gd name="connsiteX522" fmla="*/ 415665 w 7966123"/>
              <a:gd name="connsiteY522" fmla="*/ 2432640 h 6853244"/>
              <a:gd name="connsiteX523" fmla="*/ 473211 w 7966123"/>
              <a:gd name="connsiteY523" fmla="*/ 2485431 h 6853244"/>
              <a:gd name="connsiteX524" fmla="*/ 395215 w 7966123"/>
              <a:gd name="connsiteY524" fmla="*/ 2501125 h 6853244"/>
              <a:gd name="connsiteX525" fmla="*/ 424226 w 7966123"/>
              <a:gd name="connsiteY525" fmla="*/ 2549635 h 6853244"/>
              <a:gd name="connsiteX526" fmla="*/ 424226 w 7966123"/>
              <a:gd name="connsiteY526" fmla="*/ 2549635 h 6853244"/>
              <a:gd name="connsiteX527" fmla="*/ 610181 w 7966123"/>
              <a:gd name="connsiteY527" fmla="*/ 3640162 h 6853244"/>
              <a:gd name="connsiteX528" fmla="*/ 599243 w 7966123"/>
              <a:gd name="connsiteY528" fmla="*/ 3645869 h 6853244"/>
              <a:gd name="connsiteX529" fmla="*/ 662496 w 7966123"/>
              <a:gd name="connsiteY529" fmla="*/ 3841336 h 6853244"/>
              <a:gd name="connsiteX530" fmla="*/ 684849 w 7966123"/>
              <a:gd name="connsiteY530" fmla="*/ 3823739 h 6853244"/>
              <a:gd name="connsiteX531" fmla="*/ 664398 w 7966123"/>
              <a:gd name="connsiteY531" fmla="*/ 3638260 h 6853244"/>
              <a:gd name="connsiteX532" fmla="*/ 642521 w 7966123"/>
              <a:gd name="connsiteY532" fmla="*/ 3667746 h 6853244"/>
              <a:gd name="connsiteX533" fmla="*/ 610181 w 7966123"/>
              <a:gd name="connsiteY533" fmla="*/ 3640162 h 6853244"/>
              <a:gd name="connsiteX534" fmla="*/ 6476577 w 7966123"/>
              <a:gd name="connsiteY534" fmla="*/ 5125903 h 6853244"/>
              <a:gd name="connsiteX535" fmla="*/ 6480382 w 7966123"/>
              <a:gd name="connsiteY535" fmla="*/ 5136367 h 6853244"/>
              <a:gd name="connsiteX536" fmla="*/ 6496552 w 7966123"/>
              <a:gd name="connsiteY536" fmla="*/ 5111636 h 6853244"/>
              <a:gd name="connsiteX537" fmla="*/ 6552196 w 7966123"/>
              <a:gd name="connsiteY537" fmla="*/ 5036017 h 6853244"/>
              <a:gd name="connsiteX538" fmla="*/ 6568366 w 7966123"/>
              <a:gd name="connsiteY538" fmla="*/ 5011286 h 6853244"/>
              <a:gd name="connsiteX539" fmla="*/ 6497027 w 7966123"/>
              <a:gd name="connsiteY539" fmla="*/ 5026505 h 6853244"/>
              <a:gd name="connsiteX540" fmla="*/ 6476577 w 7966123"/>
              <a:gd name="connsiteY540" fmla="*/ 5125903 h 6853244"/>
              <a:gd name="connsiteX541" fmla="*/ 559293 w 7966123"/>
              <a:gd name="connsiteY541" fmla="*/ 1162341 h 6853244"/>
              <a:gd name="connsiteX542" fmla="*/ 555013 w 7966123"/>
              <a:gd name="connsiteY542" fmla="*/ 1178511 h 6853244"/>
              <a:gd name="connsiteX543" fmla="*/ 605901 w 7966123"/>
              <a:gd name="connsiteY543" fmla="*/ 1225594 h 6853244"/>
              <a:gd name="connsiteX544" fmla="*/ 620644 w 7966123"/>
              <a:gd name="connsiteY544" fmla="*/ 1218936 h 6853244"/>
              <a:gd name="connsiteX545" fmla="*/ 607803 w 7966123"/>
              <a:gd name="connsiteY545" fmla="*/ 1168048 h 6853244"/>
              <a:gd name="connsiteX546" fmla="*/ 559293 w 7966123"/>
              <a:gd name="connsiteY546" fmla="*/ 1162341 h 6853244"/>
              <a:gd name="connsiteX547" fmla="*/ 907425 w 7966123"/>
              <a:gd name="connsiteY547" fmla="*/ 643948 h 6853244"/>
              <a:gd name="connsiteX548" fmla="*/ 904096 w 7966123"/>
              <a:gd name="connsiteY548" fmla="*/ 655362 h 6853244"/>
              <a:gd name="connsiteX549" fmla="*/ 970203 w 7966123"/>
              <a:gd name="connsiteY549" fmla="*/ 675337 h 6853244"/>
              <a:gd name="connsiteX550" fmla="*/ 984946 w 7966123"/>
              <a:gd name="connsiteY550" fmla="*/ 604474 h 6853244"/>
              <a:gd name="connsiteX551" fmla="*/ 907425 w 7966123"/>
              <a:gd name="connsiteY551" fmla="*/ 643948 h 6853244"/>
              <a:gd name="connsiteX552" fmla="*/ 1069125 w 7966123"/>
              <a:gd name="connsiteY552" fmla="*/ 652033 h 6853244"/>
              <a:gd name="connsiteX553" fmla="*/ 1005872 w 7966123"/>
              <a:gd name="connsiteY553" fmla="*/ 685324 h 6853244"/>
              <a:gd name="connsiteX554" fmla="*/ 1016810 w 7966123"/>
              <a:gd name="connsiteY554" fmla="*/ 703397 h 6853244"/>
              <a:gd name="connsiteX555" fmla="*/ 1069125 w 7966123"/>
              <a:gd name="connsiteY555" fmla="*/ 652033 h 6853244"/>
              <a:gd name="connsiteX556" fmla="*/ 399971 w 7966123"/>
              <a:gd name="connsiteY556" fmla="*/ 1678355 h 6853244"/>
              <a:gd name="connsiteX557" fmla="*/ 452761 w 7966123"/>
              <a:gd name="connsiteY557" fmla="*/ 1678355 h 6853244"/>
              <a:gd name="connsiteX558" fmla="*/ 370484 w 7966123"/>
              <a:gd name="connsiteY558" fmla="*/ 1668368 h 6853244"/>
              <a:gd name="connsiteX559" fmla="*/ 391410 w 7966123"/>
              <a:gd name="connsiteY559" fmla="*/ 1729243 h 6853244"/>
              <a:gd name="connsiteX560" fmla="*/ 399971 w 7966123"/>
              <a:gd name="connsiteY560" fmla="*/ 1726390 h 6853244"/>
              <a:gd name="connsiteX561" fmla="*/ 399971 w 7966123"/>
              <a:gd name="connsiteY561" fmla="*/ 1678355 h 6853244"/>
              <a:gd name="connsiteX562" fmla="*/ 6772869 w 7966123"/>
              <a:gd name="connsiteY562" fmla="*/ 4685032 h 6853244"/>
              <a:gd name="connsiteX563" fmla="*/ 6771443 w 7966123"/>
              <a:gd name="connsiteY563" fmla="*/ 4698348 h 6853244"/>
              <a:gd name="connsiteX564" fmla="*/ 6831367 w 7966123"/>
              <a:gd name="connsiteY564" fmla="*/ 4718799 h 6853244"/>
              <a:gd name="connsiteX565" fmla="*/ 6841830 w 7966123"/>
              <a:gd name="connsiteY565" fmla="*/ 4671716 h 6853244"/>
              <a:gd name="connsiteX566" fmla="*/ 6772869 w 7966123"/>
              <a:gd name="connsiteY566" fmla="*/ 4685032 h 6853244"/>
              <a:gd name="connsiteX567" fmla="*/ 825148 w 7966123"/>
              <a:gd name="connsiteY567" fmla="*/ 4085789 h 6853244"/>
              <a:gd name="connsiteX568" fmla="*/ 812782 w 7966123"/>
              <a:gd name="connsiteY568" fmla="*/ 4078180 h 6853244"/>
              <a:gd name="connsiteX569" fmla="*/ 760468 w 7966123"/>
              <a:gd name="connsiteY569" fmla="*/ 4126214 h 6853244"/>
              <a:gd name="connsiteX570" fmla="*/ 807551 w 7966123"/>
              <a:gd name="connsiteY570" fmla="*/ 4139531 h 6853244"/>
              <a:gd name="connsiteX571" fmla="*/ 825148 w 7966123"/>
              <a:gd name="connsiteY571" fmla="*/ 4085789 h 6853244"/>
              <a:gd name="connsiteX572" fmla="*/ 6682507 w 7966123"/>
              <a:gd name="connsiteY572" fmla="*/ 4836745 h 6853244"/>
              <a:gd name="connsiteX573" fmla="*/ 6669666 w 7966123"/>
              <a:gd name="connsiteY573" fmla="*/ 4850062 h 6853244"/>
              <a:gd name="connsiteX574" fmla="*/ 6692970 w 7966123"/>
              <a:gd name="connsiteY574" fmla="*/ 4894291 h 6853244"/>
              <a:gd name="connsiteX575" fmla="*/ 6728640 w 7966123"/>
              <a:gd name="connsiteY575" fmla="*/ 4878121 h 6853244"/>
              <a:gd name="connsiteX576" fmla="*/ 6732920 w 7966123"/>
              <a:gd name="connsiteY576" fmla="*/ 4864805 h 6853244"/>
              <a:gd name="connsiteX577" fmla="*/ 6682507 w 7966123"/>
              <a:gd name="connsiteY577" fmla="*/ 4836745 h 6853244"/>
            </a:gdLst>
            <a:ahLst/>
            <a:cxnLst/>
            <a:rect l="l" t="t" r="r" b="b"/>
            <a:pathLst>
              <a:path w="7966123" h="6853244">
                <a:moveTo>
                  <a:pt x="424226" y="2549635"/>
                </a:moveTo>
                <a:cubicBezTo>
                  <a:pt x="420421" y="2559622"/>
                  <a:pt x="417092" y="2570086"/>
                  <a:pt x="412812" y="2581500"/>
                </a:cubicBezTo>
                <a:cubicBezTo>
                  <a:pt x="425653" y="2581500"/>
                  <a:pt x="439445" y="2581500"/>
                  <a:pt x="453237" y="2581500"/>
                </a:cubicBezTo>
                <a:cubicBezTo>
                  <a:pt x="478443" y="2631437"/>
                  <a:pt x="408531" y="2601475"/>
                  <a:pt x="412812" y="2638571"/>
                </a:cubicBezTo>
                <a:cubicBezTo>
                  <a:pt x="430884" y="2646656"/>
                  <a:pt x="452286" y="2656167"/>
                  <a:pt x="473687" y="2665679"/>
                </a:cubicBezTo>
                <a:cubicBezTo>
                  <a:pt x="469882" y="2665679"/>
                  <a:pt x="466078" y="2666155"/>
                  <a:pt x="462273" y="2666155"/>
                </a:cubicBezTo>
                <a:cubicBezTo>
                  <a:pt x="466553" y="2699921"/>
                  <a:pt x="466553" y="2735115"/>
                  <a:pt x="475589" y="2767931"/>
                </a:cubicBezTo>
                <a:cubicBezTo>
                  <a:pt x="488906" y="2815490"/>
                  <a:pt x="454663" y="2809783"/>
                  <a:pt x="418519" y="2816917"/>
                </a:cubicBezTo>
                <a:cubicBezTo>
                  <a:pt x="427079" y="2832135"/>
                  <a:pt x="437067" y="2844025"/>
                  <a:pt x="440871" y="2857817"/>
                </a:cubicBezTo>
                <a:cubicBezTo>
                  <a:pt x="444676" y="2872085"/>
                  <a:pt x="477492" y="2887304"/>
                  <a:pt x="441823" y="2902523"/>
                </a:cubicBezTo>
                <a:cubicBezTo>
                  <a:pt x="449432" y="2912510"/>
                  <a:pt x="457041" y="2922497"/>
                  <a:pt x="461322" y="2927253"/>
                </a:cubicBezTo>
                <a:cubicBezTo>
                  <a:pt x="464651" y="2954837"/>
                  <a:pt x="461797" y="2981470"/>
                  <a:pt x="471785" y="3002396"/>
                </a:cubicBezTo>
                <a:cubicBezTo>
                  <a:pt x="486528" y="3033785"/>
                  <a:pt x="476065" y="3051382"/>
                  <a:pt x="448005" y="3066601"/>
                </a:cubicBezTo>
                <a:cubicBezTo>
                  <a:pt x="478443" y="3083247"/>
                  <a:pt x="498893" y="3099892"/>
                  <a:pt x="472736" y="3117489"/>
                </a:cubicBezTo>
                <a:cubicBezTo>
                  <a:pt x="484150" y="3165524"/>
                  <a:pt x="496991" y="3204997"/>
                  <a:pt x="500796" y="3245423"/>
                </a:cubicBezTo>
                <a:cubicBezTo>
                  <a:pt x="502698" y="3263019"/>
                  <a:pt x="503174" y="3275860"/>
                  <a:pt x="514112" y="3291555"/>
                </a:cubicBezTo>
                <a:cubicBezTo>
                  <a:pt x="523148" y="3304871"/>
                  <a:pt x="529331" y="3326749"/>
                  <a:pt x="525526" y="3341492"/>
                </a:cubicBezTo>
                <a:cubicBezTo>
                  <a:pt x="518392" y="3369076"/>
                  <a:pt x="532660" y="3389051"/>
                  <a:pt x="538843" y="3412355"/>
                </a:cubicBezTo>
                <a:cubicBezTo>
                  <a:pt x="542648" y="3426147"/>
                  <a:pt x="543123" y="3440890"/>
                  <a:pt x="545501" y="3455633"/>
                </a:cubicBezTo>
                <a:cubicBezTo>
                  <a:pt x="540745" y="3458011"/>
                  <a:pt x="535514" y="3460389"/>
                  <a:pt x="530758" y="3462767"/>
                </a:cubicBezTo>
                <a:cubicBezTo>
                  <a:pt x="555488" y="3483217"/>
                  <a:pt x="580219" y="3503668"/>
                  <a:pt x="604474" y="3523167"/>
                </a:cubicBezTo>
                <a:cubicBezTo>
                  <a:pt x="604950" y="3555982"/>
                  <a:pt x="568329" y="3591176"/>
                  <a:pt x="609706" y="3621138"/>
                </a:cubicBezTo>
                <a:cubicBezTo>
                  <a:pt x="609706" y="3599261"/>
                  <a:pt x="609706" y="3579286"/>
                  <a:pt x="609706" y="3559312"/>
                </a:cubicBezTo>
                <a:cubicBezTo>
                  <a:pt x="613510" y="3557885"/>
                  <a:pt x="617315" y="3556458"/>
                  <a:pt x="620644" y="3555031"/>
                </a:cubicBezTo>
                <a:cubicBezTo>
                  <a:pt x="624449" y="3590225"/>
                  <a:pt x="641095" y="3604493"/>
                  <a:pt x="673910" y="3599737"/>
                </a:cubicBezTo>
                <a:cubicBezTo>
                  <a:pt x="680093" y="3598785"/>
                  <a:pt x="691507" y="3613529"/>
                  <a:pt x="694836" y="3623041"/>
                </a:cubicBezTo>
                <a:cubicBezTo>
                  <a:pt x="702446" y="3643491"/>
                  <a:pt x="706250" y="3665368"/>
                  <a:pt x="711957" y="3686294"/>
                </a:cubicBezTo>
                <a:cubicBezTo>
                  <a:pt x="720518" y="3717207"/>
                  <a:pt x="730981" y="3748121"/>
                  <a:pt x="735737" y="3779509"/>
                </a:cubicBezTo>
                <a:cubicBezTo>
                  <a:pt x="736688" y="3785217"/>
                  <a:pt x="712909" y="3794728"/>
                  <a:pt x="699592" y="3803289"/>
                </a:cubicBezTo>
                <a:cubicBezTo>
                  <a:pt x="701019" y="3804240"/>
                  <a:pt x="708153" y="3813752"/>
                  <a:pt x="712909" y="3812325"/>
                </a:cubicBezTo>
                <a:cubicBezTo>
                  <a:pt x="750005" y="3803289"/>
                  <a:pt x="765223" y="3818032"/>
                  <a:pt x="764272" y="3855128"/>
                </a:cubicBezTo>
                <a:cubicBezTo>
                  <a:pt x="763797" y="3872725"/>
                  <a:pt x="772833" y="3904590"/>
                  <a:pt x="768077" y="3906016"/>
                </a:cubicBezTo>
                <a:cubicBezTo>
                  <a:pt x="745249" y="3915052"/>
                  <a:pt x="719091" y="3916004"/>
                  <a:pt x="690080" y="3920760"/>
                </a:cubicBezTo>
                <a:cubicBezTo>
                  <a:pt x="698641" y="3930747"/>
                  <a:pt x="710055" y="3943588"/>
                  <a:pt x="728127" y="3963563"/>
                </a:cubicBezTo>
                <a:cubicBezTo>
                  <a:pt x="730505" y="3963563"/>
                  <a:pt x="742871" y="3963563"/>
                  <a:pt x="754285" y="3963563"/>
                </a:cubicBezTo>
                <a:cubicBezTo>
                  <a:pt x="763321" y="3950246"/>
                  <a:pt x="772833" y="3937405"/>
                  <a:pt x="789003" y="3914101"/>
                </a:cubicBezTo>
                <a:cubicBezTo>
                  <a:pt x="804697" y="3966416"/>
                  <a:pt x="816111" y="4005414"/>
                  <a:pt x="830855" y="4054400"/>
                </a:cubicBezTo>
                <a:cubicBezTo>
                  <a:pt x="869853" y="4070570"/>
                  <a:pt x="877463" y="4107666"/>
                  <a:pt x="839415" y="4150945"/>
                </a:cubicBezTo>
                <a:cubicBezTo>
                  <a:pt x="834184" y="4157128"/>
                  <a:pt x="840367" y="4172822"/>
                  <a:pt x="841318" y="4184236"/>
                </a:cubicBezTo>
                <a:cubicBezTo>
                  <a:pt x="828001" y="4184236"/>
                  <a:pt x="814209" y="4184236"/>
                  <a:pt x="801844" y="4184236"/>
                </a:cubicBezTo>
                <a:cubicBezTo>
                  <a:pt x="822294" y="4214674"/>
                  <a:pt x="841318" y="4243209"/>
                  <a:pt x="860341" y="4271269"/>
                </a:cubicBezTo>
                <a:cubicBezTo>
                  <a:pt x="862244" y="4269842"/>
                  <a:pt x="863670" y="4267940"/>
                  <a:pt x="865573" y="4266513"/>
                </a:cubicBezTo>
                <a:cubicBezTo>
                  <a:pt x="857012" y="4238453"/>
                  <a:pt x="848452" y="4210869"/>
                  <a:pt x="840367" y="4182810"/>
                </a:cubicBezTo>
                <a:cubicBezTo>
                  <a:pt x="877938" y="4159981"/>
                  <a:pt x="893633" y="4169969"/>
                  <a:pt x="923119" y="4220857"/>
                </a:cubicBezTo>
                <a:cubicBezTo>
                  <a:pt x="973056" y="4307890"/>
                  <a:pt x="1026322" y="4392544"/>
                  <a:pt x="1079112" y="4478151"/>
                </a:cubicBezTo>
                <a:cubicBezTo>
                  <a:pt x="1114782" y="4535697"/>
                  <a:pt x="1147122" y="4596097"/>
                  <a:pt x="1188974" y="4649363"/>
                </a:cubicBezTo>
                <a:cubicBezTo>
                  <a:pt x="1266495" y="4748285"/>
                  <a:pt x="1348772" y="4843403"/>
                  <a:pt x="1430097" y="4939472"/>
                </a:cubicBezTo>
                <a:cubicBezTo>
                  <a:pt x="1498107" y="5019372"/>
                  <a:pt x="1566116" y="5099270"/>
                  <a:pt x="1636503" y="5176792"/>
                </a:cubicBezTo>
                <a:cubicBezTo>
                  <a:pt x="1660283" y="5202474"/>
                  <a:pt x="1693098" y="5219119"/>
                  <a:pt x="1720683" y="5241472"/>
                </a:cubicBezTo>
                <a:cubicBezTo>
                  <a:pt x="1746364" y="5262398"/>
                  <a:pt x="1769668" y="5286653"/>
                  <a:pt x="1795826" y="5307103"/>
                </a:cubicBezTo>
                <a:cubicBezTo>
                  <a:pt x="1851945" y="5350857"/>
                  <a:pt x="1907589" y="5395563"/>
                  <a:pt x="1966087" y="5435512"/>
                </a:cubicBezTo>
                <a:cubicBezTo>
                  <a:pt x="2067863" y="5504948"/>
                  <a:pt x="2171066" y="5572006"/>
                  <a:pt x="2275220" y="5637162"/>
                </a:cubicBezTo>
                <a:cubicBezTo>
                  <a:pt x="2307085" y="5657137"/>
                  <a:pt x="2345132" y="5667124"/>
                  <a:pt x="2379850" y="5681867"/>
                </a:cubicBezTo>
                <a:cubicBezTo>
                  <a:pt x="2426933" y="5702318"/>
                  <a:pt x="2472590" y="5724670"/>
                  <a:pt x="2520149" y="5743219"/>
                </a:cubicBezTo>
                <a:cubicBezTo>
                  <a:pt x="2589584" y="5770327"/>
                  <a:pt x="2664728" y="5785546"/>
                  <a:pt x="2727505" y="5822642"/>
                </a:cubicBezTo>
                <a:cubicBezTo>
                  <a:pt x="2770784" y="5848324"/>
                  <a:pt x="2811209" y="5848799"/>
                  <a:pt x="2854964" y="5851653"/>
                </a:cubicBezTo>
                <a:cubicBezTo>
                  <a:pt x="2860195" y="5852129"/>
                  <a:pt x="2867804" y="5853555"/>
                  <a:pt x="2870182" y="5857360"/>
                </a:cubicBezTo>
                <a:cubicBezTo>
                  <a:pt x="2910607" y="5927748"/>
                  <a:pt x="2986226" y="5905394"/>
                  <a:pt x="3045675" y="5925370"/>
                </a:cubicBezTo>
                <a:cubicBezTo>
                  <a:pt x="3065650" y="5932027"/>
                  <a:pt x="3083247" y="5946295"/>
                  <a:pt x="3103697" y="5950100"/>
                </a:cubicBezTo>
                <a:cubicBezTo>
                  <a:pt x="3136512" y="5956283"/>
                  <a:pt x="3171231" y="5952478"/>
                  <a:pt x="3203095" y="5960087"/>
                </a:cubicBezTo>
                <a:cubicBezTo>
                  <a:pt x="3270153" y="5975782"/>
                  <a:pt x="3340540" y="5971501"/>
                  <a:pt x="3406172" y="6002415"/>
                </a:cubicBezTo>
                <a:cubicBezTo>
                  <a:pt x="3445170" y="6020963"/>
                  <a:pt x="3495107" y="6014780"/>
                  <a:pt x="3540288" y="6020487"/>
                </a:cubicBezTo>
                <a:cubicBezTo>
                  <a:pt x="3569299" y="6024292"/>
                  <a:pt x="3601639" y="6022389"/>
                  <a:pt x="3625894" y="6035231"/>
                </a:cubicBezTo>
                <a:cubicBezTo>
                  <a:pt x="3667270" y="6057108"/>
                  <a:pt x="3706269" y="6042840"/>
                  <a:pt x="3746218" y="6040462"/>
                </a:cubicBezTo>
                <a:cubicBezTo>
                  <a:pt x="3756681" y="6039986"/>
                  <a:pt x="3767144" y="6038559"/>
                  <a:pt x="3777607" y="6039035"/>
                </a:cubicBezTo>
                <a:cubicBezTo>
                  <a:pt x="3828019" y="6041413"/>
                  <a:pt x="3878908" y="6049498"/>
                  <a:pt x="3928844" y="6045218"/>
                </a:cubicBezTo>
                <a:cubicBezTo>
                  <a:pt x="4043461" y="6035706"/>
                  <a:pt x="4157603" y="6020011"/>
                  <a:pt x="4271744" y="6007171"/>
                </a:cubicBezTo>
                <a:cubicBezTo>
                  <a:pt x="4281256" y="6006220"/>
                  <a:pt x="4292671" y="6005268"/>
                  <a:pt x="4300756" y="6009549"/>
                </a:cubicBezTo>
                <a:cubicBezTo>
                  <a:pt x="4361155" y="6040937"/>
                  <a:pt x="4420604" y="6018585"/>
                  <a:pt x="4481004" y="6009073"/>
                </a:cubicBezTo>
                <a:cubicBezTo>
                  <a:pt x="4525234" y="6002415"/>
                  <a:pt x="4569464" y="5997183"/>
                  <a:pt x="4614169" y="5996232"/>
                </a:cubicBezTo>
                <a:cubicBezTo>
                  <a:pt x="4631290" y="5995756"/>
                  <a:pt x="4648887" y="6008598"/>
                  <a:pt x="4676471" y="6019060"/>
                </a:cubicBezTo>
                <a:cubicBezTo>
                  <a:pt x="4676471" y="6019536"/>
                  <a:pt x="4679800" y="6011927"/>
                  <a:pt x="4683605" y="6004793"/>
                </a:cubicBezTo>
                <a:cubicBezTo>
                  <a:pt x="4705482" y="5967221"/>
                  <a:pt x="4763504" y="5939637"/>
                  <a:pt x="4807734" y="5944869"/>
                </a:cubicBezTo>
                <a:cubicBezTo>
                  <a:pt x="4816294" y="5945820"/>
                  <a:pt x="4829135" y="5945344"/>
                  <a:pt x="4834367" y="5940113"/>
                </a:cubicBezTo>
                <a:cubicBezTo>
                  <a:pt x="4865280" y="5908724"/>
                  <a:pt x="4904279" y="5899688"/>
                  <a:pt x="4945655" y="5894932"/>
                </a:cubicBezTo>
                <a:cubicBezTo>
                  <a:pt x="4956117" y="5893505"/>
                  <a:pt x="4970385" y="5887322"/>
                  <a:pt x="4974190" y="5879237"/>
                </a:cubicBezTo>
                <a:cubicBezTo>
                  <a:pt x="4997970" y="5831203"/>
                  <a:pt x="5040773" y="5832630"/>
                  <a:pt x="5085003" y="5829300"/>
                </a:cubicBezTo>
                <a:cubicBezTo>
                  <a:pt x="5105453" y="5827874"/>
                  <a:pt x="5125428" y="5812179"/>
                  <a:pt x="5145402" y="5803143"/>
                </a:cubicBezTo>
                <a:cubicBezTo>
                  <a:pt x="5153012" y="5799814"/>
                  <a:pt x="5159670" y="5793631"/>
                  <a:pt x="5167279" y="5791728"/>
                </a:cubicBezTo>
                <a:cubicBezTo>
                  <a:pt x="5226253" y="5777937"/>
                  <a:pt x="5285226" y="5764620"/>
                  <a:pt x="5344199" y="5751303"/>
                </a:cubicBezTo>
                <a:cubicBezTo>
                  <a:pt x="5347052" y="5750828"/>
                  <a:pt x="5350857" y="5750352"/>
                  <a:pt x="5351808" y="5748450"/>
                </a:cubicBezTo>
                <a:cubicBezTo>
                  <a:pt x="5386050" y="5686148"/>
                  <a:pt x="5430756" y="5724195"/>
                  <a:pt x="5469754" y="5738938"/>
                </a:cubicBezTo>
                <a:cubicBezTo>
                  <a:pt x="5509704" y="5754157"/>
                  <a:pt x="5520167" y="5740841"/>
                  <a:pt x="5518740" y="5703744"/>
                </a:cubicBezTo>
                <a:cubicBezTo>
                  <a:pt x="5517313" y="5665222"/>
                  <a:pt x="5535861" y="5657137"/>
                  <a:pt x="5561543" y="5669978"/>
                </a:cubicBezTo>
                <a:cubicBezTo>
                  <a:pt x="5575335" y="5654284"/>
                  <a:pt x="5585323" y="5638589"/>
                  <a:pt x="5598639" y="5627650"/>
                </a:cubicBezTo>
                <a:cubicBezTo>
                  <a:pt x="5647149" y="5587701"/>
                  <a:pt x="5696135" y="5548227"/>
                  <a:pt x="5746072" y="5510655"/>
                </a:cubicBezTo>
                <a:cubicBezTo>
                  <a:pt x="5753681" y="5504948"/>
                  <a:pt x="5769375" y="5503046"/>
                  <a:pt x="5778887" y="5506375"/>
                </a:cubicBezTo>
                <a:cubicBezTo>
                  <a:pt x="5802667" y="5513985"/>
                  <a:pt x="5825020" y="5524923"/>
                  <a:pt x="5842616" y="5522545"/>
                </a:cubicBezTo>
                <a:cubicBezTo>
                  <a:pt x="5873530" y="5501143"/>
                  <a:pt x="5903967" y="5480217"/>
                  <a:pt x="5937259" y="5457389"/>
                </a:cubicBezTo>
                <a:cubicBezTo>
                  <a:pt x="5933930" y="5452158"/>
                  <a:pt x="5925844" y="5441219"/>
                  <a:pt x="5919186" y="5431707"/>
                </a:cubicBezTo>
                <a:cubicBezTo>
                  <a:pt x="5945344" y="5409355"/>
                  <a:pt x="5969123" y="5386051"/>
                  <a:pt x="5995756" y="5367027"/>
                </a:cubicBezTo>
                <a:cubicBezTo>
                  <a:pt x="6009073" y="5357516"/>
                  <a:pt x="6030474" y="5359418"/>
                  <a:pt x="6043315" y="5349906"/>
                </a:cubicBezTo>
                <a:cubicBezTo>
                  <a:pt x="6066619" y="5331834"/>
                  <a:pt x="6085167" y="5308054"/>
                  <a:pt x="6107044" y="5288080"/>
                </a:cubicBezTo>
                <a:cubicBezTo>
                  <a:pt x="6120836" y="5275714"/>
                  <a:pt x="6137006" y="5265727"/>
                  <a:pt x="6155079" y="5258117"/>
                </a:cubicBezTo>
                <a:cubicBezTo>
                  <a:pt x="6168395" y="5227679"/>
                  <a:pt x="6178382" y="5196766"/>
                  <a:pt x="6224039" y="5192010"/>
                </a:cubicBezTo>
                <a:cubicBezTo>
                  <a:pt x="6240685" y="5190108"/>
                  <a:pt x="6257806" y="5165377"/>
                  <a:pt x="6269220" y="5147305"/>
                </a:cubicBezTo>
                <a:cubicBezTo>
                  <a:pt x="6306791" y="5086905"/>
                  <a:pt x="6356728" y="5042200"/>
                  <a:pt x="6419507" y="5010335"/>
                </a:cubicBezTo>
                <a:cubicBezTo>
                  <a:pt x="6427591" y="5006055"/>
                  <a:pt x="6429018" y="4990836"/>
                  <a:pt x="6434725" y="4981324"/>
                </a:cubicBezTo>
                <a:cubicBezTo>
                  <a:pt x="6454700" y="4945179"/>
                  <a:pt x="6464688" y="4905230"/>
                  <a:pt x="6515575" y="4888585"/>
                </a:cubicBezTo>
                <a:cubicBezTo>
                  <a:pt x="6552672" y="4876695"/>
                  <a:pt x="6580255" y="4836269"/>
                  <a:pt x="6586438" y="4791088"/>
                </a:cubicBezTo>
                <a:cubicBezTo>
                  <a:pt x="6592145" y="4751139"/>
                  <a:pt x="6605462" y="4719750"/>
                  <a:pt x="6646838" y="4699300"/>
                </a:cubicBezTo>
                <a:cubicBezTo>
                  <a:pt x="6668239" y="4688837"/>
                  <a:pt x="6679178" y="4656972"/>
                  <a:pt x="6694873" y="4635095"/>
                </a:cubicBezTo>
                <a:cubicBezTo>
                  <a:pt x="6714372" y="4607035"/>
                  <a:pt x="6732920" y="4578500"/>
                  <a:pt x="6753846" y="4551391"/>
                </a:cubicBezTo>
                <a:cubicBezTo>
                  <a:pt x="6783332" y="4513344"/>
                  <a:pt x="6814246" y="4476724"/>
                  <a:pt x="6844684" y="4440103"/>
                </a:cubicBezTo>
                <a:cubicBezTo>
                  <a:pt x="6865134" y="4415373"/>
                  <a:pt x="6892243" y="4394447"/>
                  <a:pt x="6905083" y="4366863"/>
                </a:cubicBezTo>
                <a:cubicBezTo>
                  <a:pt x="6929338" y="4314072"/>
                  <a:pt x="6944081" y="4257477"/>
                  <a:pt x="6964532" y="4203260"/>
                </a:cubicBezTo>
                <a:cubicBezTo>
                  <a:pt x="6979751" y="4161883"/>
                  <a:pt x="6997823" y="4121934"/>
                  <a:pt x="7013518" y="4081033"/>
                </a:cubicBezTo>
                <a:cubicBezTo>
                  <a:pt x="7029212" y="4039657"/>
                  <a:pt x="7043480" y="3997805"/>
                  <a:pt x="7059650" y="3956429"/>
                </a:cubicBezTo>
                <a:cubicBezTo>
                  <a:pt x="7066308" y="3939783"/>
                  <a:pt x="7072967" y="3916955"/>
                  <a:pt x="7085807" y="3911248"/>
                </a:cubicBezTo>
                <a:cubicBezTo>
                  <a:pt x="7111965" y="3899834"/>
                  <a:pt x="7111965" y="3878908"/>
                  <a:pt x="7117671" y="3857982"/>
                </a:cubicBezTo>
                <a:cubicBezTo>
                  <a:pt x="7124805" y="3831349"/>
                  <a:pt x="7132891" y="3805191"/>
                  <a:pt x="7140975" y="3779034"/>
                </a:cubicBezTo>
                <a:cubicBezTo>
                  <a:pt x="7150012" y="3749547"/>
                  <a:pt x="7158573" y="3720061"/>
                  <a:pt x="7169035" y="3691525"/>
                </a:cubicBezTo>
                <a:cubicBezTo>
                  <a:pt x="7175694" y="3672502"/>
                  <a:pt x="7184730" y="3653954"/>
                  <a:pt x="7194717" y="3629223"/>
                </a:cubicBezTo>
                <a:cubicBezTo>
                  <a:pt x="7192815" y="3609724"/>
                  <a:pt x="7195668" y="3578811"/>
                  <a:pt x="7186156" y="3552178"/>
                </a:cubicBezTo>
                <a:cubicBezTo>
                  <a:pt x="7170462" y="3508899"/>
                  <a:pt x="7217545" y="3485595"/>
                  <a:pt x="7212314" y="3445170"/>
                </a:cubicBezTo>
                <a:cubicBezTo>
                  <a:pt x="7209460" y="3423293"/>
                  <a:pt x="7226582" y="3399038"/>
                  <a:pt x="7234191" y="3375734"/>
                </a:cubicBezTo>
                <a:cubicBezTo>
                  <a:pt x="7235618" y="3371930"/>
                  <a:pt x="7236093" y="3366222"/>
                  <a:pt x="7233715" y="3363844"/>
                </a:cubicBezTo>
                <a:cubicBezTo>
                  <a:pt x="7198522" y="3322468"/>
                  <a:pt x="7223253" y="3280141"/>
                  <a:pt x="7230387" y="3237813"/>
                </a:cubicBezTo>
                <a:cubicBezTo>
                  <a:pt x="7232764" y="3224497"/>
                  <a:pt x="7233715" y="3208327"/>
                  <a:pt x="7228009" y="3196437"/>
                </a:cubicBezTo>
                <a:cubicBezTo>
                  <a:pt x="7213741" y="3165999"/>
                  <a:pt x="7232289" y="3146975"/>
                  <a:pt x="7245130" y="3123672"/>
                </a:cubicBezTo>
                <a:cubicBezTo>
                  <a:pt x="7254641" y="3105599"/>
                  <a:pt x="7262251" y="3084673"/>
                  <a:pt x="7263202" y="3064699"/>
                </a:cubicBezTo>
                <a:cubicBezTo>
                  <a:pt x="7265104" y="3031883"/>
                  <a:pt x="7258922" y="2998592"/>
                  <a:pt x="7261300" y="2965301"/>
                </a:cubicBezTo>
                <a:cubicBezTo>
                  <a:pt x="7262726" y="2944850"/>
                  <a:pt x="7273190" y="2925351"/>
                  <a:pt x="7281274" y="2900145"/>
                </a:cubicBezTo>
                <a:cubicBezTo>
                  <a:pt x="7257019" y="2887304"/>
                  <a:pt x="7266531" y="2857342"/>
                  <a:pt x="7262251" y="2828806"/>
                </a:cubicBezTo>
                <a:cubicBezTo>
                  <a:pt x="7255592" y="2786954"/>
                  <a:pt x="7293164" y="2779345"/>
                  <a:pt x="7306481" y="2753187"/>
                </a:cubicBezTo>
                <a:cubicBezTo>
                  <a:pt x="7279372" y="2737969"/>
                  <a:pt x="7263678" y="2723701"/>
                  <a:pt x="7267958" y="2684703"/>
                </a:cubicBezTo>
                <a:cubicBezTo>
                  <a:pt x="7272714" y="2639522"/>
                  <a:pt x="7254641" y="2591963"/>
                  <a:pt x="7251313" y="2544879"/>
                </a:cubicBezTo>
                <a:cubicBezTo>
                  <a:pt x="7249410" y="2519673"/>
                  <a:pt x="7259397" y="2493991"/>
                  <a:pt x="7261300" y="2468310"/>
                </a:cubicBezTo>
                <a:cubicBezTo>
                  <a:pt x="7262726" y="2448810"/>
                  <a:pt x="7260348" y="2428836"/>
                  <a:pt x="7258446" y="2409336"/>
                </a:cubicBezTo>
                <a:cubicBezTo>
                  <a:pt x="7248935" y="2324206"/>
                  <a:pt x="7258446" y="2236697"/>
                  <a:pt x="7209936" y="2157274"/>
                </a:cubicBezTo>
                <a:cubicBezTo>
                  <a:pt x="7197095" y="2136348"/>
                  <a:pt x="7208033" y="2098301"/>
                  <a:pt x="7212789" y="2068814"/>
                </a:cubicBezTo>
                <a:cubicBezTo>
                  <a:pt x="7217070" y="2041706"/>
                  <a:pt x="7219448" y="2020304"/>
                  <a:pt x="7197571" y="1996525"/>
                </a:cubicBezTo>
                <a:cubicBezTo>
                  <a:pt x="7183779" y="1981781"/>
                  <a:pt x="7184254" y="1953722"/>
                  <a:pt x="7179023" y="1931369"/>
                </a:cubicBezTo>
                <a:cubicBezTo>
                  <a:pt x="7169986" y="1891895"/>
                  <a:pt x="7162377" y="1851945"/>
                  <a:pt x="7153341" y="1812471"/>
                </a:cubicBezTo>
                <a:cubicBezTo>
                  <a:pt x="7151914" y="1806289"/>
                  <a:pt x="7144305" y="1800106"/>
                  <a:pt x="7145256" y="1794875"/>
                </a:cubicBezTo>
                <a:cubicBezTo>
                  <a:pt x="7158097" y="1723536"/>
                  <a:pt x="7106733" y="1666941"/>
                  <a:pt x="7101026" y="1599883"/>
                </a:cubicBezTo>
                <a:cubicBezTo>
                  <a:pt x="7100550" y="1593225"/>
                  <a:pt x="7097697" y="1585615"/>
                  <a:pt x="7093417" y="1580859"/>
                </a:cubicBezTo>
                <a:cubicBezTo>
                  <a:pt x="7063930" y="1548519"/>
                  <a:pt x="7050138" y="1511423"/>
                  <a:pt x="7049187" y="1466718"/>
                </a:cubicBezTo>
                <a:cubicBezTo>
                  <a:pt x="7048711" y="1451499"/>
                  <a:pt x="7030163" y="1436756"/>
                  <a:pt x="7018749" y="1420110"/>
                </a:cubicBezTo>
                <a:cubicBezTo>
                  <a:pt x="7013518" y="1404416"/>
                  <a:pt x="7009713" y="1385392"/>
                  <a:pt x="7001152" y="1368271"/>
                </a:cubicBezTo>
                <a:cubicBezTo>
                  <a:pt x="6969288" y="1303115"/>
                  <a:pt x="6941703" y="1236057"/>
                  <a:pt x="6897949" y="1176133"/>
                </a:cubicBezTo>
                <a:cubicBezTo>
                  <a:pt x="6871792" y="1139988"/>
                  <a:pt x="6864658" y="1090527"/>
                  <a:pt x="6848488" y="1047248"/>
                </a:cubicBezTo>
                <a:cubicBezTo>
                  <a:pt x="6838025" y="1019188"/>
                  <a:pt x="6828038" y="990177"/>
                  <a:pt x="6814721" y="963544"/>
                </a:cubicBezTo>
                <a:cubicBezTo>
                  <a:pt x="6809490" y="952606"/>
                  <a:pt x="6796173" y="939289"/>
                  <a:pt x="6785710" y="937862"/>
                </a:cubicBezTo>
                <a:cubicBezTo>
                  <a:pt x="6721030" y="931680"/>
                  <a:pt x="6691068" y="879841"/>
                  <a:pt x="6652070" y="840367"/>
                </a:cubicBezTo>
                <a:cubicBezTo>
                  <a:pt x="6636851" y="825148"/>
                  <a:pt x="6675849" y="740968"/>
                  <a:pt x="6699153" y="736212"/>
                </a:cubicBezTo>
                <a:cubicBezTo>
                  <a:pt x="6780479" y="719091"/>
                  <a:pt x="6761455" y="726701"/>
                  <a:pt x="6772394" y="646326"/>
                </a:cubicBezTo>
                <a:cubicBezTo>
                  <a:pt x="6773345" y="638241"/>
                  <a:pt x="6774772" y="628254"/>
                  <a:pt x="6780003" y="623022"/>
                </a:cubicBezTo>
                <a:cubicBezTo>
                  <a:pt x="6821380" y="578317"/>
                  <a:pt x="6866561" y="536465"/>
                  <a:pt x="6905559" y="489382"/>
                </a:cubicBezTo>
                <a:cubicBezTo>
                  <a:pt x="6955020" y="429933"/>
                  <a:pt x="7016371" y="445627"/>
                  <a:pt x="7077722" y="452761"/>
                </a:cubicBezTo>
                <a:cubicBezTo>
                  <a:pt x="7113392" y="457041"/>
                  <a:pt x="7151439" y="456090"/>
                  <a:pt x="7184254" y="468456"/>
                </a:cubicBezTo>
                <a:cubicBezTo>
                  <a:pt x="7218497" y="481297"/>
                  <a:pt x="7247983" y="507930"/>
                  <a:pt x="7279372" y="528380"/>
                </a:cubicBezTo>
                <a:cubicBezTo>
                  <a:pt x="7295542" y="528380"/>
                  <a:pt x="7315041" y="526953"/>
                  <a:pt x="7333589" y="529331"/>
                </a:cubicBezTo>
                <a:cubicBezTo>
                  <a:pt x="7341675" y="530282"/>
                  <a:pt x="7353564" y="538367"/>
                  <a:pt x="7354991" y="544550"/>
                </a:cubicBezTo>
                <a:cubicBezTo>
                  <a:pt x="7360698" y="570707"/>
                  <a:pt x="7362600" y="597816"/>
                  <a:pt x="7365930" y="623973"/>
                </a:cubicBezTo>
                <a:cubicBezTo>
                  <a:pt x="7429183" y="662496"/>
                  <a:pt x="7464376" y="720994"/>
                  <a:pt x="7492436" y="785674"/>
                </a:cubicBezTo>
                <a:cubicBezTo>
                  <a:pt x="7497192" y="796612"/>
                  <a:pt x="7503375" y="806600"/>
                  <a:pt x="7510033" y="816112"/>
                </a:cubicBezTo>
                <a:cubicBezTo>
                  <a:pt x="7530483" y="848452"/>
                  <a:pt x="7546178" y="886499"/>
                  <a:pt x="7573286" y="911705"/>
                </a:cubicBezTo>
                <a:cubicBezTo>
                  <a:pt x="7664599" y="995409"/>
                  <a:pt x="7678392" y="1120489"/>
                  <a:pt x="7742596" y="1218460"/>
                </a:cubicBezTo>
                <a:cubicBezTo>
                  <a:pt x="7755913" y="1238435"/>
                  <a:pt x="7752108" y="1269348"/>
                  <a:pt x="7758766" y="1294555"/>
                </a:cubicBezTo>
                <a:cubicBezTo>
                  <a:pt x="7766851" y="1325468"/>
                  <a:pt x="7778265" y="1354954"/>
                  <a:pt x="7787302" y="1385392"/>
                </a:cubicBezTo>
                <a:cubicBezTo>
                  <a:pt x="7802520" y="1435329"/>
                  <a:pt x="7819166" y="1485266"/>
                  <a:pt x="7831056" y="1536154"/>
                </a:cubicBezTo>
                <a:cubicBezTo>
                  <a:pt x="7839141" y="1570872"/>
                  <a:pt x="7841043" y="1607017"/>
                  <a:pt x="7845799" y="1642211"/>
                </a:cubicBezTo>
                <a:cubicBezTo>
                  <a:pt x="7846275" y="1646015"/>
                  <a:pt x="7845799" y="1652198"/>
                  <a:pt x="7847701" y="1654100"/>
                </a:cubicBezTo>
                <a:cubicBezTo>
                  <a:pt x="7900968" y="1698330"/>
                  <a:pt x="7871957" y="1753023"/>
                  <a:pt x="7869103" y="1805338"/>
                </a:cubicBezTo>
                <a:cubicBezTo>
                  <a:pt x="7868152" y="1823886"/>
                  <a:pt x="7878615" y="1842434"/>
                  <a:pt x="7882895" y="1860982"/>
                </a:cubicBezTo>
                <a:cubicBezTo>
                  <a:pt x="7894785" y="1918052"/>
                  <a:pt x="7907150" y="1975123"/>
                  <a:pt x="7917613" y="2032669"/>
                </a:cubicBezTo>
                <a:cubicBezTo>
                  <a:pt x="7926650" y="2083557"/>
                  <a:pt x="7917613" y="2135397"/>
                  <a:pt x="7941868" y="2186285"/>
                </a:cubicBezTo>
                <a:cubicBezTo>
                  <a:pt x="7956611" y="2217198"/>
                  <a:pt x="7946624" y="2260477"/>
                  <a:pt x="7947575" y="2298048"/>
                </a:cubicBezTo>
                <a:cubicBezTo>
                  <a:pt x="7947575" y="2303755"/>
                  <a:pt x="7944722" y="2312316"/>
                  <a:pt x="7947100" y="2314218"/>
                </a:cubicBezTo>
                <a:cubicBezTo>
                  <a:pt x="7984671" y="2344656"/>
                  <a:pt x="7960892" y="2385081"/>
                  <a:pt x="7963270" y="2420275"/>
                </a:cubicBezTo>
                <a:cubicBezTo>
                  <a:pt x="7966599" y="2468785"/>
                  <a:pt x="7968026" y="2518246"/>
                  <a:pt x="7965648" y="2566756"/>
                </a:cubicBezTo>
                <a:cubicBezTo>
                  <a:pt x="7962319" y="2627632"/>
                  <a:pt x="7955185" y="2688507"/>
                  <a:pt x="7948527" y="2749383"/>
                </a:cubicBezTo>
                <a:cubicBezTo>
                  <a:pt x="7940441" y="2825002"/>
                  <a:pt x="7927125" y="2900620"/>
                  <a:pt x="7923796" y="2976239"/>
                </a:cubicBezTo>
                <a:cubicBezTo>
                  <a:pt x="7920467" y="3044724"/>
                  <a:pt x="7903346" y="3108453"/>
                  <a:pt x="7882420" y="3173133"/>
                </a:cubicBezTo>
                <a:cubicBezTo>
                  <a:pt x="7866725" y="3222119"/>
                  <a:pt x="7870054" y="3277287"/>
                  <a:pt x="7860067" y="3328651"/>
                </a:cubicBezTo>
                <a:cubicBezTo>
                  <a:pt x="7852933" y="3364320"/>
                  <a:pt x="7854835" y="3400465"/>
                  <a:pt x="7841043" y="3436610"/>
                </a:cubicBezTo>
                <a:cubicBezTo>
                  <a:pt x="7820593" y="3490827"/>
                  <a:pt x="7811081" y="3548849"/>
                  <a:pt x="7796813" y="3605444"/>
                </a:cubicBezTo>
                <a:cubicBezTo>
                  <a:pt x="7794911" y="3612578"/>
                  <a:pt x="7793485" y="3621614"/>
                  <a:pt x="7788253" y="3626370"/>
                </a:cubicBezTo>
                <a:cubicBezTo>
                  <a:pt x="7759717" y="3653478"/>
                  <a:pt x="7759242" y="3653003"/>
                  <a:pt x="7767327" y="3675356"/>
                </a:cubicBezTo>
                <a:cubicBezTo>
                  <a:pt x="7749730" y="3709122"/>
                  <a:pt x="7732609" y="3734804"/>
                  <a:pt x="7722146" y="3763340"/>
                </a:cubicBezTo>
                <a:cubicBezTo>
                  <a:pt x="7701696" y="3819935"/>
                  <a:pt x="7688379" y="3879383"/>
                  <a:pt x="7650332" y="3929320"/>
                </a:cubicBezTo>
                <a:cubicBezTo>
                  <a:pt x="7643198" y="3938356"/>
                  <a:pt x="7651283" y="3957380"/>
                  <a:pt x="7646527" y="3969745"/>
                </a:cubicBezTo>
                <a:cubicBezTo>
                  <a:pt x="7641296" y="3984489"/>
                  <a:pt x="7629882" y="3996854"/>
                  <a:pt x="7619894" y="4011597"/>
                </a:cubicBezTo>
                <a:cubicBezTo>
                  <a:pt x="7622748" y="4035377"/>
                  <a:pt x="7626552" y="4063912"/>
                  <a:pt x="7630357" y="4097203"/>
                </a:cubicBezTo>
                <a:cubicBezTo>
                  <a:pt x="7621321" y="4098630"/>
                  <a:pt x="7606578" y="4100532"/>
                  <a:pt x="7591834" y="4102910"/>
                </a:cubicBezTo>
                <a:cubicBezTo>
                  <a:pt x="7585176" y="4123361"/>
                  <a:pt x="7578518" y="4143811"/>
                  <a:pt x="7571859" y="4164261"/>
                </a:cubicBezTo>
                <a:cubicBezTo>
                  <a:pt x="7570908" y="4163786"/>
                  <a:pt x="7569481" y="4163786"/>
                  <a:pt x="7568530" y="4163310"/>
                </a:cubicBezTo>
                <a:cubicBezTo>
                  <a:pt x="7563775" y="4183760"/>
                  <a:pt x="7559494" y="4204687"/>
                  <a:pt x="7554263" y="4225137"/>
                </a:cubicBezTo>
                <a:cubicBezTo>
                  <a:pt x="7548080" y="4248441"/>
                  <a:pt x="7540471" y="4271269"/>
                  <a:pt x="7534764" y="4295049"/>
                </a:cubicBezTo>
                <a:cubicBezTo>
                  <a:pt x="7529056" y="4317401"/>
                  <a:pt x="7530959" y="4343559"/>
                  <a:pt x="7520021" y="4362107"/>
                </a:cubicBezTo>
                <a:cubicBezTo>
                  <a:pt x="7475791" y="4435823"/>
                  <a:pt x="7434890" y="4512869"/>
                  <a:pt x="7378770" y="4576598"/>
                </a:cubicBezTo>
                <a:cubicBezTo>
                  <a:pt x="7348808" y="4610364"/>
                  <a:pt x="7346906" y="4625583"/>
                  <a:pt x="7371636" y="4655545"/>
                </a:cubicBezTo>
                <a:cubicBezTo>
                  <a:pt x="7374966" y="4659350"/>
                  <a:pt x="7371636" y="4670289"/>
                  <a:pt x="7369734" y="4676947"/>
                </a:cubicBezTo>
                <a:cubicBezTo>
                  <a:pt x="7346906" y="4747810"/>
                  <a:pt x="7308859" y="4808210"/>
                  <a:pt x="7244654" y="4850537"/>
                </a:cubicBezTo>
                <a:cubicBezTo>
                  <a:pt x="7290786" y="4903803"/>
                  <a:pt x="7223728" y="4908559"/>
                  <a:pt x="7209936" y="4938045"/>
                </a:cubicBezTo>
                <a:cubicBezTo>
                  <a:pt x="7228484" y="4965630"/>
                  <a:pt x="7225631" y="4990836"/>
                  <a:pt x="7193290" y="5009384"/>
                </a:cubicBezTo>
                <a:cubicBezTo>
                  <a:pt x="7188534" y="5012238"/>
                  <a:pt x="7179498" y="5016042"/>
                  <a:pt x="7179974" y="5018896"/>
                </a:cubicBezTo>
                <a:cubicBezTo>
                  <a:pt x="7188059" y="5077393"/>
                  <a:pt x="7139549" y="5075491"/>
                  <a:pt x="7104355" y="5086430"/>
                </a:cubicBezTo>
                <a:cubicBezTo>
                  <a:pt x="7127659" y="5137793"/>
                  <a:pt x="7124330" y="5143025"/>
                  <a:pt x="7068211" y="5145878"/>
                </a:cubicBezTo>
                <a:cubicBezTo>
                  <a:pt x="7079149" y="5153488"/>
                  <a:pt x="7088185" y="5159671"/>
                  <a:pt x="7101502" y="5168706"/>
                </a:cubicBezTo>
                <a:cubicBezTo>
                  <a:pt x="7037297" y="5169182"/>
                  <a:pt x="6987360" y="5227679"/>
                  <a:pt x="7008762" y="5266202"/>
                </a:cubicBezTo>
                <a:cubicBezTo>
                  <a:pt x="6987836" y="5299018"/>
                  <a:pt x="6968337" y="5330407"/>
                  <a:pt x="6946935" y="5360845"/>
                </a:cubicBezTo>
                <a:cubicBezTo>
                  <a:pt x="6942179" y="5367978"/>
                  <a:pt x="6932192" y="5373210"/>
                  <a:pt x="6923631" y="5375588"/>
                </a:cubicBezTo>
                <a:cubicBezTo>
                  <a:pt x="6879877" y="5386526"/>
                  <a:pt x="6880353" y="5386526"/>
                  <a:pt x="6867512" y="5432658"/>
                </a:cubicBezTo>
                <a:cubicBezTo>
                  <a:pt x="6866085" y="5438366"/>
                  <a:pt x="6851817" y="5440268"/>
                  <a:pt x="6848963" y="5446451"/>
                </a:cubicBezTo>
                <a:cubicBezTo>
                  <a:pt x="6846585" y="5451682"/>
                  <a:pt x="6851817" y="5460718"/>
                  <a:pt x="6855146" y="5473084"/>
                </a:cubicBezTo>
                <a:cubicBezTo>
                  <a:pt x="6787613" y="5459767"/>
                  <a:pt x="6777150" y="5527301"/>
                  <a:pt x="6734822" y="5549654"/>
                </a:cubicBezTo>
                <a:cubicBezTo>
                  <a:pt x="6713897" y="5560592"/>
                  <a:pt x="6698677" y="5583421"/>
                  <a:pt x="6677276" y="5593408"/>
                </a:cubicBezTo>
                <a:cubicBezTo>
                  <a:pt x="6652545" y="5604822"/>
                  <a:pt x="6658728" y="5628126"/>
                  <a:pt x="6656350" y="5643345"/>
                </a:cubicBezTo>
                <a:cubicBezTo>
                  <a:pt x="6652070" y="5672831"/>
                  <a:pt x="6638753" y="5687099"/>
                  <a:pt x="6608791" y="5679965"/>
                </a:cubicBezTo>
                <a:cubicBezTo>
                  <a:pt x="6551720" y="5742743"/>
                  <a:pt x="6504637" y="5813606"/>
                  <a:pt x="6420933" y="5844995"/>
                </a:cubicBezTo>
                <a:cubicBezTo>
                  <a:pt x="6407141" y="5850226"/>
                  <a:pt x="6381459" y="5846421"/>
                  <a:pt x="6390496" y="5875908"/>
                </a:cubicBezTo>
                <a:cubicBezTo>
                  <a:pt x="6390971" y="5877811"/>
                  <a:pt x="6382886" y="5885420"/>
                  <a:pt x="6378606" y="5885420"/>
                </a:cubicBezTo>
                <a:cubicBezTo>
                  <a:pt x="6338181" y="5884944"/>
                  <a:pt x="6340559" y="5915858"/>
                  <a:pt x="6331998" y="5942491"/>
                </a:cubicBezTo>
                <a:cubicBezTo>
                  <a:pt x="6327242" y="5956758"/>
                  <a:pt x="6306791" y="5965319"/>
                  <a:pt x="6293951" y="5977208"/>
                </a:cubicBezTo>
                <a:cubicBezTo>
                  <a:pt x="6283012" y="5987196"/>
                  <a:pt x="6273025" y="5997659"/>
                  <a:pt x="6263513" y="6009073"/>
                </a:cubicBezTo>
                <a:cubicBezTo>
                  <a:pt x="6250672" y="6024292"/>
                  <a:pt x="6238783" y="6039986"/>
                  <a:pt x="6223563" y="6059486"/>
                </a:cubicBezTo>
                <a:cubicBezTo>
                  <a:pt x="6222137" y="6049974"/>
                  <a:pt x="6221185" y="6043315"/>
                  <a:pt x="6219759" y="6032377"/>
                </a:cubicBezTo>
                <a:cubicBezTo>
                  <a:pt x="6209772" y="6039511"/>
                  <a:pt x="6202162" y="6046645"/>
                  <a:pt x="6192650" y="6051401"/>
                </a:cubicBezTo>
                <a:cubicBezTo>
                  <a:pt x="6171248" y="6061863"/>
                  <a:pt x="6165542" y="6095630"/>
                  <a:pt x="6131299" y="6089448"/>
                </a:cubicBezTo>
                <a:cubicBezTo>
                  <a:pt x="6125592" y="6088496"/>
                  <a:pt x="6117983" y="6122739"/>
                  <a:pt x="6105142" y="6133677"/>
                </a:cubicBezTo>
                <a:cubicBezTo>
                  <a:pt x="6079460" y="6155554"/>
                  <a:pt x="6043791" y="6167920"/>
                  <a:pt x="6022865" y="6193126"/>
                </a:cubicBezTo>
                <a:cubicBezTo>
                  <a:pt x="5972452" y="6253050"/>
                  <a:pt x="5888749" y="6227844"/>
                  <a:pt x="5835007" y="6276354"/>
                </a:cubicBezTo>
                <a:cubicBezTo>
                  <a:pt x="5850702" y="6329145"/>
                  <a:pt x="5798862" y="6319633"/>
                  <a:pt x="5775083" y="6332949"/>
                </a:cubicBezTo>
                <a:cubicBezTo>
                  <a:pt x="5747974" y="6347693"/>
                  <a:pt x="5722293" y="6358156"/>
                  <a:pt x="5732280" y="6387167"/>
                </a:cubicBezTo>
                <a:cubicBezTo>
                  <a:pt x="5693757" y="6405239"/>
                  <a:pt x="5659039" y="6424738"/>
                  <a:pt x="5621467" y="6438530"/>
                </a:cubicBezTo>
                <a:cubicBezTo>
                  <a:pt x="5605297" y="6444713"/>
                  <a:pt x="5583896" y="6435677"/>
                  <a:pt x="5566299" y="6439957"/>
                </a:cubicBezTo>
                <a:cubicBezTo>
                  <a:pt x="5499716" y="6456603"/>
                  <a:pt x="5426951" y="6463737"/>
                  <a:pt x="5401745" y="6532222"/>
                </a:cubicBezTo>
                <a:cubicBezTo>
                  <a:pt x="5357991" y="6539355"/>
                  <a:pt x="5322321" y="6543636"/>
                  <a:pt x="5287128" y="6551245"/>
                </a:cubicBezTo>
                <a:cubicBezTo>
                  <a:pt x="5224826" y="6564561"/>
                  <a:pt x="5162523" y="6579305"/>
                  <a:pt x="5100697" y="6594048"/>
                </a:cubicBezTo>
                <a:cubicBezTo>
                  <a:pt x="5080247" y="6598804"/>
                  <a:pt x="5059796" y="6604035"/>
                  <a:pt x="5040773" y="6612596"/>
                </a:cubicBezTo>
                <a:cubicBezTo>
                  <a:pt x="5015566" y="6623535"/>
                  <a:pt x="4991311" y="6636851"/>
                  <a:pt x="4967532" y="6651119"/>
                </a:cubicBezTo>
                <a:cubicBezTo>
                  <a:pt x="4930912" y="6672996"/>
                  <a:pt x="4891913" y="6668240"/>
                  <a:pt x="4852439" y="6667289"/>
                </a:cubicBezTo>
                <a:cubicBezTo>
                  <a:pt x="4841501" y="6666813"/>
                  <a:pt x="4830087" y="6679179"/>
                  <a:pt x="4818672" y="6684410"/>
                </a:cubicBezTo>
                <a:cubicBezTo>
                  <a:pt x="4807734" y="6689642"/>
                  <a:pt x="4796795" y="6694873"/>
                  <a:pt x="4785381" y="6697251"/>
                </a:cubicBezTo>
                <a:cubicBezTo>
                  <a:pt x="4759699" y="6702482"/>
                  <a:pt x="4733542" y="6704385"/>
                  <a:pt x="4708336" y="6711043"/>
                </a:cubicBezTo>
                <a:cubicBezTo>
                  <a:pt x="4701677" y="6712946"/>
                  <a:pt x="4698348" y="6727213"/>
                  <a:pt x="4693117" y="6736250"/>
                </a:cubicBezTo>
                <a:cubicBezTo>
                  <a:pt x="4639375" y="6726262"/>
                  <a:pt x="4598950" y="6753846"/>
                  <a:pt x="4557098" y="6791418"/>
                </a:cubicBezTo>
                <a:cubicBezTo>
                  <a:pt x="4523807" y="6766211"/>
                  <a:pt x="4492418" y="6771443"/>
                  <a:pt x="4450566" y="6789515"/>
                </a:cubicBezTo>
                <a:cubicBezTo>
                  <a:pt x="4403483" y="6809966"/>
                  <a:pt x="4344985" y="6802832"/>
                  <a:pt x="4291719" y="6810917"/>
                </a:cubicBezTo>
                <a:cubicBezTo>
                  <a:pt x="4236551" y="6819478"/>
                  <a:pt x="4181858" y="6833745"/>
                  <a:pt x="4126690" y="6843733"/>
                </a:cubicBezTo>
                <a:cubicBezTo>
                  <a:pt x="4109568" y="6846586"/>
                  <a:pt x="4091496" y="6846111"/>
                  <a:pt x="4074375" y="6843257"/>
                </a:cubicBezTo>
                <a:cubicBezTo>
                  <a:pt x="4029670" y="6836123"/>
                  <a:pt x="3984964" y="6821380"/>
                  <a:pt x="3940258" y="6820904"/>
                </a:cubicBezTo>
                <a:cubicBezTo>
                  <a:pt x="3908870" y="6820904"/>
                  <a:pt x="3877956" y="6839452"/>
                  <a:pt x="3845141" y="6849915"/>
                </a:cubicBezTo>
                <a:cubicBezTo>
                  <a:pt x="3818983" y="6839928"/>
                  <a:pt x="3790448" y="6829465"/>
                  <a:pt x="3763815" y="6819478"/>
                </a:cubicBezTo>
                <a:cubicBezTo>
                  <a:pt x="3713878" y="6850867"/>
                  <a:pt x="3663941" y="6868463"/>
                  <a:pt x="3608297" y="6836599"/>
                </a:cubicBezTo>
                <a:cubicBezTo>
                  <a:pt x="3602590" y="6833269"/>
                  <a:pt x="3592127" y="6837550"/>
                  <a:pt x="3584042" y="6838025"/>
                </a:cubicBezTo>
                <a:cubicBezTo>
                  <a:pt x="3568823" y="6838501"/>
                  <a:pt x="3552653" y="6842781"/>
                  <a:pt x="3538861" y="6838501"/>
                </a:cubicBezTo>
                <a:cubicBezTo>
                  <a:pt x="3501765" y="6826136"/>
                  <a:pt x="3469425" y="6808539"/>
                  <a:pt x="3425195" y="6829465"/>
                </a:cubicBezTo>
                <a:cubicBezTo>
                  <a:pt x="3407123" y="6838025"/>
                  <a:pt x="3372405" y="6809490"/>
                  <a:pt x="3341967" y="6796649"/>
                </a:cubicBezTo>
                <a:cubicBezTo>
                  <a:pt x="3303444" y="6793320"/>
                  <a:pt x="3260166" y="6833745"/>
                  <a:pt x="3215460" y="6794271"/>
                </a:cubicBezTo>
                <a:cubicBezTo>
                  <a:pt x="3120342" y="6800930"/>
                  <a:pt x="3058516" y="6713421"/>
                  <a:pt x="2967678" y="6707714"/>
                </a:cubicBezTo>
                <a:cubicBezTo>
                  <a:pt x="2963873" y="6707238"/>
                  <a:pt x="2959118" y="6705336"/>
                  <a:pt x="2956264" y="6702482"/>
                </a:cubicBezTo>
                <a:cubicBezTo>
                  <a:pt x="2931058" y="6674423"/>
                  <a:pt x="2900145" y="6667765"/>
                  <a:pt x="2864000" y="6672996"/>
                </a:cubicBezTo>
                <a:cubicBezTo>
                  <a:pt x="2853061" y="6674423"/>
                  <a:pt x="2840696" y="6665862"/>
                  <a:pt x="2828806" y="6662533"/>
                </a:cubicBezTo>
                <a:cubicBezTo>
                  <a:pt x="2814063" y="6658253"/>
                  <a:pt x="2798844" y="6654448"/>
                  <a:pt x="2778869" y="6648741"/>
                </a:cubicBezTo>
                <a:cubicBezTo>
                  <a:pt x="2778394" y="6646839"/>
                  <a:pt x="2776491" y="6637802"/>
                  <a:pt x="2774589" y="6628766"/>
                </a:cubicBezTo>
                <a:cubicBezTo>
                  <a:pt x="2771260" y="6627815"/>
                  <a:pt x="2767455" y="6625912"/>
                  <a:pt x="2766028" y="6626864"/>
                </a:cubicBezTo>
                <a:cubicBezTo>
                  <a:pt x="2733213" y="6647789"/>
                  <a:pt x="2692787" y="6643985"/>
                  <a:pt x="2666630" y="6617828"/>
                </a:cubicBezTo>
                <a:cubicBezTo>
                  <a:pt x="2664728" y="6615925"/>
                  <a:pt x="2663777" y="6612120"/>
                  <a:pt x="2661399" y="6611645"/>
                </a:cubicBezTo>
                <a:cubicBezTo>
                  <a:pt x="2604803" y="6591195"/>
                  <a:pt x="2548684" y="6569793"/>
                  <a:pt x="2491138" y="6551721"/>
                </a:cubicBezTo>
                <a:cubicBezTo>
                  <a:pt x="2439298" y="6535075"/>
                  <a:pt x="2386032" y="6522234"/>
                  <a:pt x="2333242" y="6507491"/>
                </a:cubicBezTo>
                <a:cubicBezTo>
                  <a:pt x="2310889" y="6501308"/>
                  <a:pt x="2289012" y="6494174"/>
                  <a:pt x="2266659" y="6488467"/>
                </a:cubicBezTo>
                <a:cubicBezTo>
                  <a:pt x="2203406" y="6472297"/>
                  <a:pt x="2156323" y="6433774"/>
                  <a:pt x="2113044" y="6385740"/>
                </a:cubicBezTo>
                <a:cubicBezTo>
                  <a:pt x="2099728" y="6370997"/>
                  <a:pt x="2070716" y="6362912"/>
                  <a:pt x="2049791" y="6365290"/>
                </a:cubicBezTo>
                <a:cubicBezTo>
                  <a:pt x="2002707" y="6370046"/>
                  <a:pt x="1979879" y="6334376"/>
                  <a:pt x="1948014" y="6313926"/>
                </a:cubicBezTo>
                <a:cubicBezTo>
                  <a:pt x="1928040" y="6301085"/>
                  <a:pt x="1913296" y="6277781"/>
                  <a:pt x="1891895" y="6268745"/>
                </a:cubicBezTo>
                <a:cubicBezTo>
                  <a:pt x="1859079" y="6254953"/>
                  <a:pt x="1830068" y="6243063"/>
                  <a:pt x="1800582" y="6218333"/>
                </a:cubicBezTo>
                <a:cubicBezTo>
                  <a:pt x="1778229" y="6199784"/>
                  <a:pt x="1736377" y="6192651"/>
                  <a:pt x="1704988" y="6174578"/>
                </a:cubicBezTo>
                <a:cubicBezTo>
                  <a:pt x="1638881" y="6136531"/>
                  <a:pt x="1570396" y="6103240"/>
                  <a:pt x="1504765" y="6063766"/>
                </a:cubicBezTo>
                <a:cubicBezTo>
                  <a:pt x="1489071" y="6054254"/>
                  <a:pt x="1476230" y="6031426"/>
                  <a:pt x="1471474" y="6012402"/>
                </a:cubicBezTo>
                <a:cubicBezTo>
                  <a:pt x="1455779" y="5947722"/>
                  <a:pt x="1402989" y="5922516"/>
                  <a:pt x="1353052" y="5896834"/>
                </a:cubicBezTo>
                <a:cubicBezTo>
                  <a:pt x="1326419" y="5883042"/>
                  <a:pt x="1289799" y="5888273"/>
                  <a:pt x="1262690" y="5874957"/>
                </a:cubicBezTo>
                <a:cubicBezTo>
                  <a:pt x="1233203" y="5860213"/>
                  <a:pt x="1208948" y="5834532"/>
                  <a:pt x="1182315" y="5813130"/>
                </a:cubicBezTo>
                <a:cubicBezTo>
                  <a:pt x="1157109" y="5793155"/>
                  <a:pt x="1134756" y="5761291"/>
                  <a:pt x="1106697" y="5755584"/>
                </a:cubicBezTo>
                <a:cubicBezTo>
                  <a:pt x="1064845" y="5746547"/>
                  <a:pt x="1057235" y="5715159"/>
                  <a:pt x="1037736" y="5689477"/>
                </a:cubicBezTo>
                <a:cubicBezTo>
                  <a:pt x="1026322" y="5674734"/>
                  <a:pt x="1010628" y="5663319"/>
                  <a:pt x="996360" y="5650479"/>
                </a:cubicBezTo>
                <a:cubicBezTo>
                  <a:pt x="988750" y="5643345"/>
                  <a:pt x="980665" y="5636686"/>
                  <a:pt x="973056" y="5629077"/>
                </a:cubicBezTo>
                <a:cubicBezTo>
                  <a:pt x="961166" y="5616712"/>
                  <a:pt x="949752" y="5602920"/>
                  <a:pt x="937387" y="5590554"/>
                </a:cubicBezTo>
                <a:cubicBezTo>
                  <a:pt x="932631" y="5585799"/>
                  <a:pt x="921692" y="5585323"/>
                  <a:pt x="919314" y="5580091"/>
                </a:cubicBezTo>
                <a:cubicBezTo>
                  <a:pt x="889352" y="5516363"/>
                  <a:pt x="816111" y="5496863"/>
                  <a:pt x="779015" y="5438841"/>
                </a:cubicBezTo>
                <a:cubicBezTo>
                  <a:pt x="728603" y="5359418"/>
                  <a:pt x="670581" y="5284275"/>
                  <a:pt x="615888" y="5207229"/>
                </a:cubicBezTo>
                <a:cubicBezTo>
                  <a:pt x="592109" y="5173938"/>
                  <a:pt x="565000" y="5142549"/>
                  <a:pt x="544550" y="5107356"/>
                </a:cubicBezTo>
                <a:cubicBezTo>
                  <a:pt x="532185" y="5085478"/>
                  <a:pt x="526478" y="5058845"/>
                  <a:pt x="522197" y="5033163"/>
                </a:cubicBezTo>
                <a:cubicBezTo>
                  <a:pt x="512685" y="4971337"/>
                  <a:pt x="471785" y="4932814"/>
                  <a:pt x="428506" y="4894291"/>
                </a:cubicBezTo>
                <a:cubicBezTo>
                  <a:pt x="420897" y="4887633"/>
                  <a:pt x="427555" y="4865281"/>
                  <a:pt x="427555" y="4850062"/>
                </a:cubicBezTo>
                <a:cubicBezTo>
                  <a:pt x="431835" y="4848635"/>
                  <a:pt x="436116" y="4847208"/>
                  <a:pt x="440396" y="4845306"/>
                </a:cubicBezTo>
                <a:cubicBezTo>
                  <a:pt x="421372" y="4827709"/>
                  <a:pt x="400446" y="4812014"/>
                  <a:pt x="384276" y="4792040"/>
                </a:cubicBezTo>
                <a:cubicBezTo>
                  <a:pt x="374764" y="4780150"/>
                  <a:pt x="375716" y="4761126"/>
                  <a:pt x="369057" y="4746859"/>
                </a:cubicBezTo>
                <a:cubicBezTo>
                  <a:pt x="358119" y="4723555"/>
                  <a:pt x="343851" y="4701678"/>
                  <a:pt x="333864" y="4677898"/>
                </a:cubicBezTo>
                <a:cubicBezTo>
                  <a:pt x="329108" y="4666960"/>
                  <a:pt x="331486" y="4653167"/>
                  <a:pt x="331486" y="4640802"/>
                </a:cubicBezTo>
                <a:cubicBezTo>
                  <a:pt x="331486" y="4632717"/>
                  <a:pt x="334815" y="4624157"/>
                  <a:pt x="332437" y="4617023"/>
                </a:cubicBezTo>
                <a:cubicBezTo>
                  <a:pt x="318645" y="4571366"/>
                  <a:pt x="305328" y="4525234"/>
                  <a:pt x="288683" y="4481004"/>
                </a:cubicBezTo>
                <a:cubicBezTo>
                  <a:pt x="277744" y="4452469"/>
                  <a:pt x="262050" y="4425360"/>
                  <a:pt x="246355" y="4398727"/>
                </a:cubicBezTo>
                <a:cubicBezTo>
                  <a:pt x="219722" y="4353546"/>
                  <a:pt x="190711" y="4309792"/>
                  <a:pt x="165030" y="4264135"/>
                </a:cubicBezTo>
                <a:cubicBezTo>
                  <a:pt x="154567" y="4245587"/>
                  <a:pt x="148859" y="4224661"/>
                  <a:pt x="142201" y="4204211"/>
                </a:cubicBezTo>
                <a:cubicBezTo>
                  <a:pt x="126982" y="4154274"/>
                  <a:pt x="110337" y="4104813"/>
                  <a:pt x="98923" y="4053925"/>
                </a:cubicBezTo>
                <a:cubicBezTo>
                  <a:pt x="92264" y="4024914"/>
                  <a:pt x="97496" y="3993525"/>
                  <a:pt x="92740" y="3964038"/>
                </a:cubicBezTo>
                <a:cubicBezTo>
                  <a:pt x="83704" y="3911724"/>
                  <a:pt x="68960" y="3860360"/>
                  <a:pt x="60875" y="3807569"/>
                </a:cubicBezTo>
                <a:cubicBezTo>
                  <a:pt x="56595" y="3779034"/>
                  <a:pt x="68960" y="3745267"/>
                  <a:pt x="43754" y="3739560"/>
                </a:cubicBezTo>
                <a:cubicBezTo>
                  <a:pt x="32816" y="3699135"/>
                  <a:pt x="20926" y="3669173"/>
                  <a:pt x="17121" y="3638735"/>
                </a:cubicBezTo>
                <a:cubicBezTo>
                  <a:pt x="10463" y="3586896"/>
                  <a:pt x="9036" y="3534105"/>
                  <a:pt x="5231" y="3482266"/>
                </a:cubicBezTo>
                <a:cubicBezTo>
                  <a:pt x="3805" y="3466572"/>
                  <a:pt x="0" y="3450402"/>
                  <a:pt x="0" y="3434707"/>
                </a:cubicBezTo>
                <a:cubicBezTo>
                  <a:pt x="476" y="3372880"/>
                  <a:pt x="4756" y="3311054"/>
                  <a:pt x="1902" y="3249703"/>
                </a:cubicBezTo>
                <a:cubicBezTo>
                  <a:pt x="0" y="3204997"/>
                  <a:pt x="31389" y="3164097"/>
                  <a:pt x="13792" y="3117489"/>
                </a:cubicBezTo>
                <a:cubicBezTo>
                  <a:pt x="10463" y="3108453"/>
                  <a:pt x="26633" y="3092283"/>
                  <a:pt x="34242" y="3077540"/>
                </a:cubicBezTo>
                <a:cubicBezTo>
                  <a:pt x="30438" y="3071832"/>
                  <a:pt x="24731" y="3063272"/>
                  <a:pt x="18072" y="3053760"/>
                </a:cubicBezTo>
                <a:cubicBezTo>
                  <a:pt x="35669" y="3046151"/>
                  <a:pt x="50412" y="3039492"/>
                  <a:pt x="73241" y="3029505"/>
                </a:cubicBezTo>
                <a:cubicBezTo>
                  <a:pt x="56120" y="3019518"/>
                  <a:pt x="45657" y="3014762"/>
                  <a:pt x="36145" y="3007628"/>
                </a:cubicBezTo>
                <a:cubicBezTo>
                  <a:pt x="29487" y="3002396"/>
                  <a:pt x="19499" y="2994311"/>
                  <a:pt x="19975" y="2988129"/>
                </a:cubicBezTo>
                <a:cubicBezTo>
                  <a:pt x="22828" y="2937241"/>
                  <a:pt x="28060" y="2885877"/>
                  <a:pt x="32340" y="2831184"/>
                </a:cubicBezTo>
                <a:cubicBezTo>
                  <a:pt x="84179" y="2842598"/>
                  <a:pt x="113666" y="2823575"/>
                  <a:pt x="134592" y="2780296"/>
                </a:cubicBezTo>
                <a:cubicBezTo>
                  <a:pt x="115093" y="2775065"/>
                  <a:pt x="99874" y="2772211"/>
                  <a:pt x="85131" y="2766504"/>
                </a:cubicBezTo>
                <a:cubicBezTo>
                  <a:pt x="47559" y="2752712"/>
                  <a:pt x="23304" y="2707055"/>
                  <a:pt x="29487" y="2667106"/>
                </a:cubicBezTo>
                <a:cubicBezTo>
                  <a:pt x="31389" y="2655216"/>
                  <a:pt x="32340" y="2638095"/>
                  <a:pt x="25682" y="2631912"/>
                </a:cubicBezTo>
                <a:cubicBezTo>
                  <a:pt x="7134" y="2614791"/>
                  <a:pt x="16646" y="2604328"/>
                  <a:pt x="27109" y="2589109"/>
                </a:cubicBezTo>
                <a:cubicBezTo>
                  <a:pt x="33767" y="2579597"/>
                  <a:pt x="30438" y="2563903"/>
                  <a:pt x="37096" y="2554391"/>
                </a:cubicBezTo>
                <a:cubicBezTo>
                  <a:pt x="44705" y="2542977"/>
                  <a:pt x="58022" y="2534892"/>
                  <a:pt x="67534" y="2526807"/>
                </a:cubicBezTo>
                <a:cubicBezTo>
                  <a:pt x="57546" y="2517771"/>
                  <a:pt x="39950" y="2508735"/>
                  <a:pt x="32340" y="2494467"/>
                </a:cubicBezTo>
                <a:cubicBezTo>
                  <a:pt x="24731" y="2480199"/>
                  <a:pt x="19499" y="2454042"/>
                  <a:pt x="27109" y="2444054"/>
                </a:cubicBezTo>
                <a:cubicBezTo>
                  <a:pt x="47559" y="2418372"/>
                  <a:pt x="41376" y="2365582"/>
                  <a:pt x="91789" y="2369387"/>
                </a:cubicBezTo>
                <a:cubicBezTo>
                  <a:pt x="96069" y="2358448"/>
                  <a:pt x="100825" y="2347510"/>
                  <a:pt x="104154" y="2336096"/>
                </a:cubicBezTo>
                <a:cubicBezTo>
                  <a:pt x="107959" y="2323255"/>
                  <a:pt x="110812" y="2309463"/>
                  <a:pt x="113666" y="2299475"/>
                </a:cubicBezTo>
                <a:cubicBezTo>
                  <a:pt x="135543" y="2286159"/>
                  <a:pt x="156945" y="2274745"/>
                  <a:pt x="176919" y="2260952"/>
                </a:cubicBezTo>
                <a:cubicBezTo>
                  <a:pt x="181675" y="2257623"/>
                  <a:pt x="181675" y="2247160"/>
                  <a:pt x="184053" y="2240026"/>
                </a:cubicBezTo>
                <a:cubicBezTo>
                  <a:pt x="176919" y="2239075"/>
                  <a:pt x="169785" y="2236697"/>
                  <a:pt x="162652" y="2237173"/>
                </a:cubicBezTo>
                <a:cubicBezTo>
                  <a:pt x="152189" y="2237173"/>
                  <a:pt x="141250" y="2239075"/>
                  <a:pt x="131263" y="2240026"/>
                </a:cubicBezTo>
                <a:cubicBezTo>
                  <a:pt x="124604" y="2208638"/>
                  <a:pt x="114617" y="2181053"/>
                  <a:pt x="115093" y="2153469"/>
                </a:cubicBezTo>
                <a:cubicBezTo>
                  <a:pt x="115093" y="2142531"/>
                  <a:pt x="137921" y="2130641"/>
                  <a:pt x="151713" y="2122080"/>
                </a:cubicBezTo>
                <a:cubicBezTo>
                  <a:pt x="160749" y="2116849"/>
                  <a:pt x="172639" y="2116849"/>
                  <a:pt x="189760" y="2112569"/>
                </a:cubicBezTo>
                <a:cubicBezTo>
                  <a:pt x="166456" y="2107337"/>
                  <a:pt x="151237" y="2098776"/>
                  <a:pt x="138397" y="2102106"/>
                </a:cubicBezTo>
                <a:cubicBezTo>
                  <a:pt x="109861" y="2109239"/>
                  <a:pt x="107959" y="2095447"/>
                  <a:pt x="107483" y="2070241"/>
                </a:cubicBezTo>
                <a:cubicBezTo>
                  <a:pt x="139348" y="2080228"/>
                  <a:pt x="158371" y="2070717"/>
                  <a:pt x="158847" y="2038852"/>
                </a:cubicBezTo>
                <a:cubicBezTo>
                  <a:pt x="158847" y="2031243"/>
                  <a:pt x="149811" y="2021731"/>
                  <a:pt x="142677" y="2016499"/>
                </a:cubicBezTo>
                <a:cubicBezTo>
                  <a:pt x="124604" y="2003659"/>
                  <a:pt x="123178" y="1972745"/>
                  <a:pt x="144104" y="1966087"/>
                </a:cubicBezTo>
                <a:cubicBezTo>
                  <a:pt x="179773" y="1954673"/>
                  <a:pt x="191663" y="1932796"/>
                  <a:pt x="190711" y="1897602"/>
                </a:cubicBezTo>
                <a:cubicBezTo>
                  <a:pt x="190711" y="1888566"/>
                  <a:pt x="203552" y="1879530"/>
                  <a:pt x="210686" y="1870493"/>
                </a:cubicBezTo>
                <a:cubicBezTo>
                  <a:pt x="206881" y="1867640"/>
                  <a:pt x="203077" y="1864786"/>
                  <a:pt x="199272" y="1861933"/>
                </a:cubicBezTo>
                <a:cubicBezTo>
                  <a:pt x="189760" y="1877152"/>
                  <a:pt x="179773" y="1892846"/>
                  <a:pt x="166456" y="1913772"/>
                </a:cubicBezTo>
                <a:cubicBezTo>
                  <a:pt x="160274" y="1906163"/>
                  <a:pt x="148384" y="1898078"/>
                  <a:pt x="148859" y="1890468"/>
                </a:cubicBezTo>
                <a:cubicBezTo>
                  <a:pt x="149335" y="1880005"/>
                  <a:pt x="156945" y="1867164"/>
                  <a:pt x="165505" y="1861457"/>
                </a:cubicBezTo>
                <a:cubicBezTo>
                  <a:pt x="179773" y="1851945"/>
                  <a:pt x="197845" y="1848616"/>
                  <a:pt x="213064" y="1840056"/>
                </a:cubicBezTo>
                <a:cubicBezTo>
                  <a:pt x="219722" y="1836251"/>
                  <a:pt x="229710" y="1823410"/>
                  <a:pt x="227807" y="1820081"/>
                </a:cubicBezTo>
                <a:cubicBezTo>
                  <a:pt x="204979" y="1778229"/>
                  <a:pt x="240173" y="1787741"/>
                  <a:pt x="260623" y="1777754"/>
                </a:cubicBezTo>
                <a:cubicBezTo>
                  <a:pt x="251587" y="1775851"/>
                  <a:pt x="242075" y="1773473"/>
                  <a:pt x="219722" y="1768717"/>
                </a:cubicBezTo>
                <a:cubicBezTo>
                  <a:pt x="234941" y="1759681"/>
                  <a:pt x="243977" y="1753974"/>
                  <a:pt x="254440" y="1747791"/>
                </a:cubicBezTo>
                <a:cubicBezTo>
                  <a:pt x="247307" y="1736853"/>
                  <a:pt x="241124" y="1726865"/>
                  <a:pt x="231612" y="1711646"/>
                </a:cubicBezTo>
                <a:cubicBezTo>
                  <a:pt x="228759" y="1722109"/>
                  <a:pt x="228759" y="1726865"/>
                  <a:pt x="226381" y="1730670"/>
                </a:cubicBezTo>
                <a:cubicBezTo>
                  <a:pt x="222100" y="1737328"/>
                  <a:pt x="216869" y="1743035"/>
                  <a:pt x="211637" y="1749218"/>
                </a:cubicBezTo>
                <a:cubicBezTo>
                  <a:pt x="209735" y="1741133"/>
                  <a:pt x="204028" y="1730670"/>
                  <a:pt x="207357" y="1725439"/>
                </a:cubicBezTo>
                <a:cubicBezTo>
                  <a:pt x="221149" y="1702135"/>
                  <a:pt x="237795" y="1680733"/>
                  <a:pt x="252062" y="1657905"/>
                </a:cubicBezTo>
                <a:cubicBezTo>
                  <a:pt x="260147" y="1645064"/>
                  <a:pt x="266330" y="1630796"/>
                  <a:pt x="272988" y="1617480"/>
                </a:cubicBezTo>
                <a:cubicBezTo>
                  <a:pt x="288207" y="1613675"/>
                  <a:pt x="305804" y="1609395"/>
                  <a:pt x="322450" y="1605114"/>
                </a:cubicBezTo>
                <a:cubicBezTo>
                  <a:pt x="302475" y="1581811"/>
                  <a:pt x="309133" y="1531874"/>
                  <a:pt x="336242" y="1504765"/>
                </a:cubicBezTo>
                <a:cubicBezTo>
                  <a:pt x="321023" y="1496680"/>
                  <a:pt x="305804" y="1488595"/>
                  <a:pt x="285354" y="1477657"/>
                </a:cubicBezTo>
                <a:cubicBezTo>
                  <a:pt x="289634" y="1469571"/>
                  <a:pt x="296292" y="1457206"/>
                  <a:pt x="307706" y="1436756"/>
                </a:cubicBezTo>
                <a:cubicBezTo>
                  <a:pt x="320072" y="1453401"/>
                  <a:pt x="329108" y="1464816"/>
                  <a:pt x="334815" y="1472425"/>
                </a:cubicBezTo>
                <a:cubicBezTo>
                  <a:pt x="358119" y="1467194"/>
                  <a:pt x="377618" y="1462438"/>
                  <a:pt x="398544" y="1457206"/>
                </a:cubicBezTo>
                <a:cubicBezTo>
                  <a:pt x="389508" y="1451975"/>
                  <a:pt x="379996" y="1446268"/>
                  <a:pt x="364302" y="1437231"/>
                </a:cubicBezTo>
                <a:cubicBezTo>
                  <a:pt x="379520" y="1432000"/>
                  <a:pt x="390459" y="1428671"/>
                  <a:pt x="397117" y="1426293"/>
                </a:cubicBezTo>
                <a:cubicBezTo>
                  <a:pt x="387130" y="1410123"/>
                  <a:pt x="375716" y="1392526"/>
                  <a:pt x="366679" y="1373978"/>
                </a:cubicBezTo>
                <a:cubicBezTo>
                  <a:pt x="366204" y="1372551"/>
                  <a:pt x="383325" y="1362564"/>
                  <a:pt x="392361" y="1356857"/>
                </a:cubicBezTo>
                <a:cubicBezTo>
                  <a:pt x="388081" y="1352101"/>
                  <a:pt x="382374" y="1344967"/>
                  <a:pt x="376191" y="1337833"/>
                </a:cubicBezTo>
                <a:cubicBezTo>
                  <a:pt x="370009" y="1342589"/>
                  <a:pt x="362399" y="1347821"/>
                  <a:pt x="346705" y="1359235"/>
                </a:cubicBezTo>
                <a:cubicBezTo>
                  <a:pt x="359070" y="1325468"/>
                  <a:pt x="335766" y="1289323"/>
                  <a:pt x="382850" y="1274104"/>
                </a:cubicBezTo>
                <a:cubicBezTo>
                  <a:pt x="382850" y="1290750"/>
                  <a:pt x="382850" y="1304542"/>
                  <a:pt x="382850" y="1317858"/>
                </a:cubicBezTo>
                <a:cubicBezTo>
                  <a:pt x="385227" y="1318810"/>
                  <a:pt x="387605" y="1320236"/>
                  <a:pt x="389983" y="1321188"/>
                </a:cubicBezTo>
                <a:cubicBezTo>
                  <a:pt x="395690" y="1308822"/>
                  <a:pt x="400922" y="1295981"/>
                  <a:pt x="407580" y="1284092"/>
                </a:cubicBezTo>
                <a:cubicBezTo>
                  <a:pt x="411860" y="1276958"/>
                  <a:pt x="418043" y="1271251"/>
                  <a:pt x="424701" y="1266019"/>
                </a:cubicBezTo>
                <a:cubicBezTo>
                  <a:pt x="429933" y="1261739"/>
                  <a:pt x="442774" y="1258410"/>
                  <a:pt x="442298" y="1256507"/>
                </a:cubicBezTo>
                <a:cubicBezTo>
                  <a:pt x="431360" y="1197534"/>
                  <a:pt x="477016" y="1222265"/>
                  <a:pt x="509356" y="1217985"/>
                </a:cubicBezTo>
                <a:cubicBezTo>
                  <a:pt x="495089" y="1205619"/>
                  <a:pt x="482723" y="1199912"/>
                  <a:pt x="478919" y="1190400"/>
                </a:cubicBezTo>
                <a:cubicBezTo>
                  <a:pt x="475589" y="1182315"/>
                  <a:pt x="477492" y="1166621"/>
                  <a:pt x="483674" y="1160438"/>
                </a:cubicBezTo>
                <a:cubicBezTo>
                  <a:pt x="501747" y="1140939"/>
                  <a:pt x="522673" y="1124294"/>
                  <a:pt x="548355" y="1100990"/>
                </a:cubicBezTo>
                <a:cubicBezTo>
                  <a:pt x="529807" y="1100038"/>
                  <a:pt x="518392" y="1099563"/>
                  <a:pt x="502222" y="1098612"/>
                </a:cubicBezTo>
                <a:cubicBezTo>
                  <a:pt x="520295" y="1081966"/>
                  <a:pt x="539794" y="1071979"/>
                  <a:pt x="545977" y="1056284"/>
                </a:cubicBezTo>
                <a:cubicBezTo>
                  <a:pt x="553111" y="1039639"/>
                  <a:pt x="547403" y="1017761"/>
                  <a:pt x="551684" y="993982"/>
                </a:cubicBezTo>
                <a:cubicBezTo>
                  <a:pt x="576890" y="1033932"/>
                  <a:pt x="601621" y="1030127"/>
                  <a:pt x="626351" y="1003018"/>
                </a:cubicBezTo>
                <a:cubicBezTo>
                  <a:pt x="610181" y="1004445"/>
                  <a:pt x="593060" y="1006347"/>
                  <a:pt x="575939" y="1008250"/>
                </a:cubicBezTo>
                <a:cubicBezTo>
                  <a:pt x="572610" y="1003969"/>
                  <a:pt x="569281" y="1000165"/>
                  <a:pt x="566427" y="995884"/>
                </a:cubicBezTo>
                <a:cubicBezTo>
                  <a:pt x="584975" y="983995"/>
                  <a:pt x="603047" y="972105"/>
                  <a:pt x="620169" y="961166"/>
                </a:cubicBezTo>
                <a:cubicBezTo>
                  <a:pt x="609230" y="941192"/>
                  <a:pt x="602096" y="928351"/>
                  <a:pt x="591158" y="908376"/>
                </a:cubicBezTo>
                <a:cubicBezTo>
                  <a:pt x="619217" y="899815"/>
                  <a:pt x="643948" y="891730"/>
                  <a:pt x="668679" y="884596"/>
                </a:cubicBezTo>
                <a:cubicBezTo>
                  <a:pt x="696739" y="876036"/>
                  <a:pt x="697214" y="852256"/>
                  <a:pt x="669154" y="824197"/>
                </a:cubicBezTo>
                <a:cubicBezTo>
                  <a:pt x="673435" y="808027"/>
                  <a:pt x="677715" y="791856"/>
                  <a:pt x="684373" y="766650"/>
                </a:cubicBezTo>
                <a:cubicBezTo>
                  <a:pt x="704824" y="763321"/>
                  <a:pt x="732408" y="759041"/>
                  <a:pt x="759992" y="753334"/>
                </a:cubicBezTo>
                <a:cubicBezTo>
                  <a:pt x="762370" y="752858"/>
                  <a:pt x="765223" y="739542"/>
                  <a:pt x="762845" y="735737"/>
                </a:cubicBezTo>
                <a:cubicBezTo>
                  <a:pt x="757614" y="728127"/>
                  <a:pt x="749053" y="723372"/>
                  <a:pt x="733359" y="710531"/>
                </a:cubicBezTo>
                <a:cubicBezTo>
                  <a:pt x="761419" y="700543"/>
                  <a:pt x="781393" y="689605"/>
                  <a:pt x="803271" y="686276"/>
                </a:cubicBezTo>
                <a:cubicBezTo>
                  <a:pt x="823721" y="682946"/>
                  <a:pt x="824196" y="686276"/>
                  <a:pt x="828001" y="653460"/>
                </a:cubicBezTo>
                <a:cubicBezTo>
                  <a:pt x="804222" y="665350"/>
                  <a:pt x="783771" y="675813"/>
                  <a:pt x="763321" y="685800"/>
                </a:cubicBezTo>
                <a:cubicBezTo>
                  <a:pt x="761894" y="683898"/>
                  <a:pt x="759992" y="681995"/>
                  <a:pt x="758565" y="680093"/>
                </a:cubicBezTo>
                <a:cubicBezTo>
                  <a:pt x="768077" y="668679"/>
                  <a:pt x="777589" y="656789"/>
                  <a:pt x="788052" y="645851"/>
                </a:cubicBezTo>
                <a:cubicBezTo>
                  <a:pt x="801368" y="632058"/>
                  <a:pt x="833708" y="629205"/>
                  <a:pt x="815636" y="595914"/>
                </a:cubicBezTo>
                <a:cubicBezTo>
                  <a:pt x="814685" y="594487"/>
                  <a:pt x="844647" y="575939"/>
                  <a:pt x="865573" y="561671"/>
                </a:cubicBezTo>
                <a:cubicBezTo>
                  <a:pt x="877938" y="541221"/>
                  <a:pt x="881743" y="503649"/>
                  <a:pt x="915510" y="493662"/>
                </a:cubicBezTo>
                <a:cubicBezTo>
                  <a:pt x="923595" y="479394"/>
                  <a:pt x="929302" y="464651"/>
                  <a:pt x="938814" y="453237"/>
                </a:cubicBezTo>
                <a:cubicBezTo>
                  <a:pt x="964020" y="423750"/>
                  <a:pt x="992080" y="396642"/>
                  <a:pt x="1016335" y="366679"/>
                </a:cubicBezTo>
                <a:cubicBezTo>
                  <a:pt x="1038212" y="339571"/>
                  <a:pt x="1055809" y="309609"/>
                  <a:pt x="1077210" y="282500"/>
                </a:cubicBezTo>
                <a:cubicBezTo>
                  <a:pt x="1080539" y="278695"/>
                  <a:pt x="1096709" y="285354"/>
                  <a:pt x="1106697" y="286780"/>
                </a:cubicBezTo>
                <a:cubicBezTo>
                  <a:pt x="1095282" y="311036"/>
                  <a:pt x="1083868" y="335291"/>
                  <a:pt x="1071979" y="360972"/>
                </a:cubicBezTo>
                <a:cubicBezTo>
                  <a:pt x="1114306" y="368106"/>
                  <a:pt x="1108123" y="311036"/>
                  <a:pt x="1138086" y="299146"/>
                </a:cubicBezTo>
                <a:cubicBezTo>
                  <a:pt x="1146171" y="316267"/>
                  <a:pt x="1150451" y="333388"/>
                  <a:pt x="1160914" y="344327"/>
                </a:cubicBezTo>
                <a:cubicBezTo>
                  <a:pt x="1166145" y="350034"/>
                  <a:pt x="1182315" y="345278"/>
                  <a:pt x="1193730" y="345278"/>
                </a:cubicBezTo>
                <a:cubicBezTo>
                  <a:pt x="1180413" y="306755"/>
                  <a:pt x="1217985" y="316743"/>
                  <a:pt x="1232252" y="301048"/>
                </a:cubicBezTo>
                <a:cubicBezTo>
                  <a:pt x="1217985" y="299146"/>
                  <a:pt x="1204668" y="301524"/>
                  <a:pt x="1191352" y="303902"/>
                </a:cubicBezTo>
                <a:cubicBezTo>
                  <a:pt x="1182315" y="305328"/>
                  <a:pt x="1172328" y="308658"/>
                  <a:pt x="1164243" y="306755"/>
                </a:cubicBezTo>
                <a:cubicBezTo>
                  <a:pt x="1144268" y="301999"/>
                  <a:pt x="1124769" y="294390"/>
                  <a:pt x="1104794" y="287732"/>
                </a:cubicBezTo>
                <a:cubicBezTo>
                  <a:pt x="1108599" y="280598"/>
                  <a:pt x="1111928" y="268232"/>
                  <a:pt x="1116684" y="267281"/>
                </a:cubicBezTo>
                <a:cubicBezTo>
                  <a:pt x="1157109" y="263001"/>
                  <a:pt x="1197534" y="260147"/>
                  <a:pt x="1237959" y="257769"/>
                </a:cubicBezTo>
                <a:cubicBezTo>
                  <a:pt x="1256032" y="256818"/>
                  <a:pt x="1273629" y="257769"/>
                  <a:pt x="1301213" y="257769"/>
                </a:cubicBezTo>
                <a:cubicBezTo>
                  <a:pt x="1286470" y="229710"/>
                  <a:pt x="1277909" y="212113"/>
                  <a:pt x="1267446" y="192614"/>
                </a:cubicBezTo>
                <a:cubicBezTo>
                  <a:pt x="1282665" y="178822"/>
                  <a:pt x="1299310" y="164554"/>
                  <a:pt x="1314529" y="151237"/>
                </a:cubicBezTo>
                <a:cubicBezTo>
                  <a:pt x="1300262" y="148384"/>
                  <a:pt x="1280287" y="145055"/>
                  <a:pt x="1255556" y="140299"/>
                </a:cubicBezTo>
                <a:cubicBezTo>
                  <a:pt x="1260312" y="153140"/>
                  <a:pt x="1263641" y="160749"/>
                  <a:pt x="1270299" y="177870"/>
                </a:cubicBezTo>
                <a:cubicBezTo>
                  <a:pt x="1253178" y="162176"/>
                  <a:pt x="1243666" y="153615"/>
                  <a:pt x="1233679" y="144579"/>
                </a:cubicBezTo>
                <a:cubicBezTo>
                  <a:pt x="1256507" y="114141"/>
                  <a:pt x="1270299" y="68485"/>
                  <a:pt x="1321663" y="100825"/>
                </a:cubicBezTo>
                <a:cubicBezTo>
                  <a:pt x="1323565" y="102727"/>
                  <a:pt x="1325468" y="104630"/>
                  <a:pt x="1327370" y="107008"/>
                </a:cubicBezTo>
                <a:cubicBezTo>
                  <a:pt x="1335455" y="112239"/>
                  <a:pt x="1345918" y="123178"/>
                  <a:pt x="1350674" y="121275"/>
                </a:cubicBezTo>
                <a:cubicBezTo>
                  <a:pt x="1367795" y="113666"/>
                  <a:pt x="1382538" y="101301"/>
                  <a:pt x="1398709" y="91313"/>
                </a:cubicBezTo>
                <a:cubicBezTo>
                  <a:pt x="1427244" y="74192"/>
                  <a:pt x="1425342" y="60400"/>
                  <a:pt x="1395379" y="48035"/>
                </a:cubicBezTo>
                <a:lnTo>
                  <a:pt x="1396331" y="48986"/>
                </a:lnTo>
                <a:cubicBezTo>
                  <a:pt x="1435329" y="46608"/>
                  <a:pt x="1474327" y="43754"/>
                  <a:pt x="1509521" y="41852"/>
                </a:cubicBezTo>
                <a:cubicBezTo>
                  <a:pt x="1505241" y="36145"/>
                  <a:pt x="1496204" y="23304"/>
                  <a:pt x="1487168" y="10463"/>
                </a:cubicBezTo>
                <a:cubicBezTo>
                  <a:pt x="1490497" y="7134"/>
                  <a:pt x="1493827" y="3329"/>
                  <a:pt x="1497156" y="0"/>
                </a:cubicBezTo>
                <a:cubicBezTo>
                  <a:pt x="1514752" y="14268"/>
                  <a:pt x="1532825" y="28535"/>
                  <a:pt x="1550422" y="43279"/>
                </a:cubicBezTo>
                <a:cubicBezTo>
                  <a:pt x="1552324" y="44705"/>
                  <a:pt x="1550897" y="52315"/>
                  <a:pt x="1548519" y="55168"/>
                </a:cubicBezTo>
                <a:cubicBezTo>
                  <a:pt x="1529971" y="75143"/>
                  <a:pt x="1510948" y="94642"/>
                  <a:pt x="1492400" y="114617"/>
                </a:cubicBezTo>
                <a:cubicBezTo>
                  <a:pt x="1487168" y="120324"/>
                  <a:pt x="1484790" y="127934"/>
                  <a:pt x="1474327" y="146957"/>
                </a:cubicBezTo>
                <a:cubicBezTo>
                  <a:pt x="1468145" y="129836"/>
                  <a:pt x="1464816" y="120324"/>
                  <a:pt x="1461011" y="110337"/>
                </a:cubicBezTo>
                <a:cubicBezTo>
                  <a:pt x="1457206" y="113190"/>
                  <a:pt x="1453877" y="116044"/>
                  <a:pt x="1450072" y="118897"/>
                </a:cubicBezTo>
                <a:cubicBezTo>
                  <a:pt x="1454828" y="128885"/>
                  <a:pt x="1460060" y="139348"/>
                  <a:pt x="1464340" y="148860"/>
                </a:cubicBezTo>
                <a:cubicBezTo>
                  <a:pt x="1443414" y="167407"/>
                  <a:pt x="1422488" y="183578"/>
                  <a:pt x="1404891" y="202601"/>
                </a:cubicBezTo>
                <a:cubicBezTo>
                  <a:pt x="1400135" y="207357"/>
                  <a:pt x="1405367" y="221625"/>
                  <a:pt x="1406794" y="236844"/>
                </a:cubicBezTo>
                <a:cubicBezTo>
                  <a:pt x="1389672" y="233990"/>
                  <a:pt x="1371600" y="230661"/>
                  <a:pt x="1358284" y="228759"/>
                </a:cubicBezTo>
                <a:cubicBezTo>
                  <a:pt x="1347821" y="247307"/>
                  <a:pt x="1336882" y="265855"/>
                  <a:pt x="1326419" y="284403"/>
                </a:cubicBezTo>
                <a:cubicBezTo>
                  <a:pt x="1328797" y="285354"/>
                  <a:pt x="1331651" y="286780"/>
                  <a:pt x="1334028" y="287732"/>
                </a:cubicBezTo>
                <a:cubicBezTo>
                  <a:pt x="1330699" y="298670"/>
                  <a:pt x="1331175" y="313413"/>
                  <a:pt x="1324041" y="320547"/>
                </a:cubicBezTo>
                <a:cubicBezTo>
                  <a:pt x="1284092" y="360972"/>
                  <a:pt x="1242240" y="399971"/>
                  <a:pt x="1200388" y="439920"/>
                </a:cubicBezTo>
                <a:cubicBezTo>
                  <a:pt x="1213229" y="443249"/>
                  <a:pt x="1225118" y="446103"/>
                  <a:pt x="1237008" y="448481"/>
                </a:cubicBezTo>
                <a:cubicBezTo>
                  <a:pt x="1237008" y="450859"/>
                  <a:pt x="1237008" y="453237"/>
                  <a:pt x="1237008" y="455139"/>
                </a:cubicBezTo>
                <a:cubicBezTo>
                  <a:pt x="1227021" y="457517"/>
                  <a:pt x="1217509" y="459895"/>
                  <a:pt x="1204193" y="463224"/>
                </a:cubicBezTo>
                <a:cubicBezTo>
                  <a:pt x="1205144" y="473687"/>
                  <a:pt x="1205619" y="484626"/>
                  <a:pt x="1206570" y="495564"/>
                </a:cubicBezTo>
                <a:cubicBezTo>
                  <a:pt x="1203717" y="496991"/>
                  <a:pt x="1200863" y="498418"/>
                  <a:pt x="1198485" y="499369"/>
                </a:cubicBezTo>
                <a:cubicBezTo>
                  <a:pt x="1190400" y="490333"/>
                  <a:pt x="1182315" y="481297"/>
                  <a:pt x="1169950" y="467029"/>
                </a:cubicBezTo>
                <a:cubicBezTo>
                  <a:pt x="1158536" y="490808"/>
                  <a:pt x="1148073" y="512210"/>
                  <a:pt x="1136183" y="536941"/>
                </a:cubicBezTo>
                <a:cubicBezTo>
                  <a:pt x="1145219" y="548355"/>
                  <a:pt x="1158060" y="564525"/>
                  <a:pt x="1177559" y="588304"/>
                </a:cubicBezTo>
                <a:cubicBezTo>
                  <a:pt x="1141890" y="588304"/>
                  <a:pt x="1117160" y="588304"/>
                  <a:pt x="1091002" y="588304"/>
                </a:cubicBezTo>
                <a:cubicBezTo>
                  <a:pt x="1110501" y="607803"/>
                  <a:pt x="1118586" y="626827"/>
                  <a:pt x="1103368" y="651082"/>
                </a:cubicBezTo>
                <a:cubicBezTo>
                  <a:pt x="1085771" y="679617"/>
                  <a:pt x="1069601" y="709580"/>
                  <a:pt x="1051528" y="738115"/>
                </a:cubicBezTo>
                <a:cubicBezTo>
                  <a:pt x="1035358" y="763321"/>
                  <a:pt x="998738" y="759041"/>
                  <a:pt x="975910" y="728603"/>
                </a:cubicBezTo>
                <a:cubicBezTo>
                  <a:pt x="965922" y="744773"/>
                  <a:pt x="956410" y="759516"/>
                  <a:pt x="949277" y="771406"/>
                </a:cubicBezTo>
                <a:cubicBezTo>
                  <a:pt x="973056" y="776638"/>
                  <a:pt x="992555" y="781393"/>
                  <a:pt x="1012054" y="785674"/>
                </a:cubicBezTo>
                <a:cubicBezTo>
                  <a:pt x="1012054" y="789003"/>
                  <a:pt x="1011579" y="792332"/>
                  <a:pt x="1011579" y="795661"/>
                </a:cubicBezTo>
                <a:cubicBezTo>
                  <a:pt x="1000165" y="796137"/>
                  <a:pt x="988750" y="797088"/>
                  <a:pt x="977812" y="797564"/>
                </a:cubicBezTo>
                <a:cubicBezTo>
                  <a:pt x="981617" y="798990"/>
                  <a:pt x="984946" y="800893"/>
                  <a:pt x="988750" y="802319"/>
                </a:cubicBezTo>
                <a:cubicBezTo>
                  <a:pt x="982568" y="814209"/>
                  <a:pt x="975434" y="825623"/>
                  <a:pt x="970678" y="837989"/>
                </a:cubicBezTo>
                <a:cubicBezTo>
                  <a:pt x="968300" y="844171"/>
                  <a:pt x="972580" y="855110"/>
                  <a:pt x="968776" y="858915"/>
                </a:cubicBezTo>
                <a:cubicBezTo>
                  <a:pt x="958788" y="869378"/>
                  <a:pt x="946423" y="876987"/>
                  <a:pt x="935009" y="885548"/>
                </a:cubicBezTo>
                <a:cubicBezTo>
                  <a:pt x="928826" y="876987"/>
                  <a:pt x="921692" y="868902"/>
                  <a:pt x="916461" y="859390"/>
                </a:cubicBezTo>
                <a:cubicBezTo>
                  <a:pt x="911705" y="849878"/>
                  <a:pt x="909327" y="839415"/>
                  <a:pt x="905047" y="827526"/>
                </a:cubicBezTo>
                <a:cubicBezTo>
                  <a:pt x="885072" y="855585"/>
                  <a:pt x="867000" y="876987"/>
                  <a:pt x="853683" y="901242"/>
                </a:cubicBezTo>
                <a:cubicBezTo>
                  <a:pt x="837037" y="931204"/>
                  <a:pt x="862719" y="927875"/>
                  <a:pt x="883645" y="929302"/>
                </a:cubicBezTo>
                <a:cubicBezTo>
                  <a:pt x="875560" y="935009"/>
                  <a:pt x="870329" y="938338"/>
                  <a:pt x="869853" y="938814"/>
                </a:cubicBezTo>
                <a:cubicBezTo>
                  <a:pt x="877938" y="959264"/>
                  <a:pt x="885548" y="978763"/>
                  <a:pt x="893157" y="997787"/>
                </a:cubicBezTo>
                <a:cubicBezTo>
                  <a:pt x="874609" y="1003494"/>
                  <a:pt x="856537" y="1009676"/>
                  <a:pt x="837037" y="1015859"/>
                </a:cubicBezTo>
                <a:cubicBezTo>
                  <a:pt x="834660" y="993506"/>
                  <a:pt x="832757" y="977336"/>
                  <a:pt x="831330" y="961642"/>
                </a:cubicBezTo>
                <a:cubicBezTo>
                  <a:pt x="826574" y="962117"/>
                  <a:pt x="822294" y="962593"/>
                  <a:pt x="817538" y="963069"/>
                </a:cubicBezTo>
                <a:cubicBezTo>
                  <a:pt x="817538" y="990177"/>
                  <a:pt x="817538" y="1017286"/>
                  <a:pt x="817538" y="1045346"/>
                </a:cubicBezTo>
                <a:cubicBezTo>
                  <a:pt x="832282" y="1046772"/>
                  <a:pt x="844171" y="1047724"/>
                  <a:pt x="857488" y="1048675"/>
                </a:cubicBezTo>
                <a:cubicBezTo>
                  <a:pt x="847500" y="1065320"/>
                  <a:pt x="839415" y="1079113"/>
                  <a:pt x="830855" y="1093380"/>
                </a:cubicBezTo>
                <a:cubicBezTo>
                  <a:pt x="820867" y="1087673"/>
                  <a:pt x="809453" y="1083868"/>
                  <a:pt x="801368" y="1075783"/>
                </a:cubicBezTo>
                <a:cubicBezTo>
                  <a:pt x="791856" y="1066272"/>
                  <a:pt x="785674" y="1053906"/>
                  <a:pt x="775211" y="1038687"/>
                </a:cubicBezTo>
                <a:cubicBezTo>
                  <a:pt x="769028" y="1055333"/>
                  <a:pt x="763321" y="1071979"/>
                  <a:pt x="757138" y="1088149"/>
                </a:cubicBezTo>
                <a:cubicBezTo>
                  <a:pt x="760943" y="1086246"/>
                  <a:pt x="764748" y="1084344"/>
                  <a:pt x="768077" y="1082442"/>
                </a:cubicBezTo>
                <a:cubicBezTo>
                  <a:pt x="782345" y="1099087"/>
                  <a:pt x="797088" y="1115257"/>
                  <a:pt x="808978" y="1133805"/>
                </a:cubicBezTo>
                <a:cubicBezTo>
                  <a:pt x="809929" y="1135708"/>
                  <a:pt x="792808" y="1149500"/>
                  <a:pt x="780918" y="1160438"/>
                </a:cubicBezTo>
                <a:cubicBezTo>
                  <a:pt x="781869" y="1163292"/>
                  <a:pt x="784247" y="1173279"/>
                  <a:pt x="787576" y="1187547"/>
                </a:cubicBezTo>
                <a:cubicBezTo>
                  <a:pt x="767601" y="1187547"/>
                  <a:pt x="751431" y="1187547"/>
                  <a:pt x="744298" y="1187547"/>
                </a:cubicBezTo>
                <a:cubicBezTo>
                  <a:pt x="731457" y="1202766"/>
                  <a:pt x="724323" y="1218460"/>
                  <a:pt x="716713" y="1218460"/>
                </a:cubicBezTo>
                <a:cubicBezTo>
                  <a:pt x="680568" y="1219887"/>
                  <a:pt x="681520" y="1242240"/>
                  <a:pt x="683898" y="1267446"/>
                </a:cubicBezTo>
                <a:cubicBezTo>
                  <a:pt x="683898" y="1267446"/>
                  <a:pt x="683898" y="1265544"/>
                  <a:pt x="683898" y="1265544"/>
                </a:cubicBezTo>
                <a:cubicBezTo>
                  <a:pt x="692458" y="1285994"/>
                  <a:pt x="701019" y="1306920"/>
                  <a:pt x="709104" y="1327370"/>
                </a:cubicBezTo>
                <a:cubicBezTo>
                  <a:pt x="706250" y="1330699"/>
                  <a:pt x="702921" y="1333553"/>
                  <a:pt x="700068" y="1336882"/>
                </a:cubicBezTo>
                <a:cubicBezTo>
                  <a:pt x="682471" y="1328797"/>
                  <a:pt x="664398" y="1320236"/>
                  <a:pt x="647277" y="1312627"/>
                </a:cubicBezTo>
                <a:cubicBezTo>
                  <a:pt x="638241" y="1323090"/>
                  <a:pt x="629680" y="1333553"/>
                  <a:pt x="614937" y="1351150"/>
                </a:cubicBezTo>
                <a:cubicBezTo>
                  <a:pt x="637765" y="1349247"/>
                  <a:pt x="653936" y="1349723"/>
                  <a:pt x="668679" y="1345918"/>
                </a:cubicBezTo>
                <a:cubicBezTo>
                  <a:pt x="703397" y="1336406"/>
                  <a:pt x="706250" y="1356381"/>
                  <a:pt x="699592" y="1379685"/>
                </a:cubicBezTo>
                <a:cubicBezTo>
                  <a:pt x="694836" y="1396806"/>
                  <a:pt x="683422" y="1412025"/>
                  <a:pt x="673435" y="1427244"/>
                </a:cubicBezTo>
                <a:cubicBezTo>
                  <a:pt x="643473" y="1473376"/>
                  <a:pt x="646326" y="1486217"/>
                  <a:pt x="695312" y="1508570"/>
                </a:cubicBezTo>
                <a:cubicBezTo>
                  <a:pt x="672008" y="1565641"/>
                  <a:pt x="613986" y="1523789"/>
                  <a:pt x="573085" y="1551849"/>
                </a:cubicBezTo>
                <a:cubicBezTo>
                  <a:pt x="614937" y="1549946"/>
                  <a:pt x="633961" y="1559458"/>
                  <a:pt x="612084" y="1598932"/>
                </a:cubicBezTo>
                <a:cubicBezTo>
                  <a:pt x="600194" y="1620333"/>
                  <a:pt x="595438" y="1645540"/>
                  <a:pt x="586877" y="1672648"/>
                </a:cubicBezTo>
                <a:cubicBezTo>
                  <a:pt x="602096" y="1676928"/>
                  <a:pt x="617315" y="1681209"/>
                  <a:pt x="640619" y="1687392"/>
                </a:cubicBezTo>
                <a:cubicBezTo>
                  <a:pt x="626351" y="1696428"/>
                  <a:pt x="617315" y="1700708"/>
                  <a:pt x="609230" y="1706891"/>
                </a:cubicBezTo>
                <a:cubicBezTo>
                  <a:pt x="595914" y="1717354"/>
                  <a:pt x="584975" y="1732573"/>
                  <a:pt x="570232" y="1738755"/>
                </a:cubicBezTo>
                <a:cubicBezTo>
                  <a:pt x="548355" y="1747791"/>
                  <a:pt x="524100" y="1750169"/>
                  <a:pt x="500796" y="1755401"/>
                </a:cubicBezTo>
                <a:cubicBezTo>
                  <a:pt x="499844" y="1751596"/>
                  <a:pt x="498893" y="1747791"/>
                  <a:pt x="497942" y="1743511"/>
                </a:cubicBezTo>
                <a:cubicBezTo>
                  <a:pt x="490333" y="1753974"/>
                  <a:pt x="483199" y="1764913"/>
                  <a:pt x="472260" y="1780131"/>
                </a:cubicBezTo>
                <a:cubicBezTo>
                  <a:pt x="515063" y="1764913"/>
                  <a:pt x="535514" y="1800582"/>
                  <a:pt x="564049" y="1811045"/>
                </a:cubicBezTo>
                <a:cubicBezTo>
                  <a:pt x="630632" y="1835775"/>
                  <a:pt x="549781" y="1874774"/>
                  <a:pt x="588304" y="1898078"/>
                </a:cubicBezTo>
                <a:cubicBezTo>
                  <a:pt x="559293" y="1905211"/>
                  <a:pt x="537892" y="1910443"/>
                  <a:pt x="516490" y="1916150"/>
                </a:cubicBezTo>
                <a:cubicBezTo>
                  <a:pt x="515539" y="1920430"/>
                  <a:pt x="514588" y="1924711"/>
                  <a:pt x="513637" y="1928991"/>
                </a:cubicBezTo>
                <a:cubicBezTo>
                  <a:pt x="535038" y="1940405"/>
                  <a:pt x="556440" y="1952295"/>
                  <a:pt x="584024" y="1967038"/>
                </a:cubicBezTo>
                <a:cubicBezTo>
                  <a:pt x="552159" y="1976074"/>
                  <a:pt x="525051" y="1983684"/>
                  <a:pt x="495564" y="1992244"/>
                </a:cubicBezTo>
                <a:cubicBezTo>
                  <a:pt x="498893" y="2002232"/>
                  <a:pt x="502222" y="2013170"/>
                  <a:pt x="503649" y="2017451"/>
                </a:cubicBezTo>
                <a:cubicBezTo>
                  <a:pt x="514112" y="2008414"/>
                  <a:pt x="523624" y="2000329"/>
                  <a:pt x="538367" y="1987488"/>
                </a:cubicBezTo>
                <a:cubicBezTo>
                  <a:pt x="535514" y="2027438"/>
                  <a:pt x="533611" y="2056924"/>
                  <a:pt x="531709" y="2086887"/>
                </a:cubicBezTo>
                <a:cubicBezTo>
                  <a:pt x="531233" y="2091167"/>
                  <a:pt x="531709" y="2098301"/>
                  <a:pt x="529807" y="2098776"/>
                </a:cubicBezTo>
                <a:cubicBezTo>
                  <a:pt x="491759" y="2112093"/>
                  <a:pt x="499369" y="2148713"/>
                  <a:pt x="489382" y="2176297"/>
                </a:cubicBezTo>
                <a:cubicBezTo>
                  <a:pt x="487004" y="2182005"/>
                  <a:pt x="477967" y="2184858"/>
                  <a:pt x="473211" y="2190090"/>
                </a:cubicBezTo>
                <a:cubicBezTo>
                  <a:pt x="466553" y="2198650"/>
                  <a:pt x="460846" y="2208162"/>
                  <a:pt x="455139" y="2217198"/>
                </a:cubicBezTo>
                <a:cubicBezTo>
                  <a:pt x="464651" y="2215296"/>
                  <a:pt x="474638" y="2214345"/>
                  <a:pt x="484150" y="2211491"/>
                </a:cubicBezTo>
                <a:cubicBezTo>
                  <a:pt x="490808" y="2209589"/>
                  <a:pt x="496515" y="2205308"/>
                  <a:pt x="502698" y="2202455"/>
                </a:cubicBezTo>
                <a:cubicBezTo>
                  <a:pt x="506503" y="2204357"/>
                  <a:pt x="510307" y="2206735"/>
                  <a:pt x="514112" y="2208638"/>
                </a:cubicBezTo>
                <a:cubicBezTo>
                  <a:pt x="506503" y="2222430"/>
                  <a:pt x="501271" y="2246209"/>
                  <a:pt x="491284" y="2248112"/>
                </a:cubicBezTo>
                <a:cubicBezTo>
                  <a:pt x="460846" y="2254294"/>
                  <a:pt x="464175" y="2269037"/>
                  <a:pt x="471309" y="2290439"/>
                </a:cubicBezTo>
                <a:cubicBezTo>
                  <a:pt x="474638" y="2299951"/>
                  <a:pt x="472736" y="2311365"/>
                  <a:pt x="473687" y="2322779"/>
                </a:cubicBezTo>
                <a:cubicBezTo>
                  <a:pt x="479394" y="2321352"/>
                  <a:pt x="488430" y="2318499"/>
                  <a:pt x="496040" y="2316121"/>
                </a:cubicBezTo>
                <a:cubicBezTo>
                  <a:pt x="493186" y="2338474"/>
                  <a:pt x="490808" y="2358924"/>
                  <a:pt x="487004" y="2387935"/>
                </a:cubicBezTo>
                <a:cubicBezTo>
                  <a:pt x="482723" y="2395544"/>
                  <a:pt x="474163" y="2412190"/>
                  <a:pt x="465602" y="2428360"/>
                </a:cubicBezTo>
                <a:cubicBezTo>
                  <a:pt x="446578" y="2399349"/>
                  <a:pt x="431835" y="2401251"/>
                  <a:pt x="415665" y="2432640"/>
                </a:cubicBezTo>
                <a:cubicBezTo>
                  <a:pt x="432311" y="2447859"/>
                  <a:pt x="448956" y="2463078"/>
                  <a:pt x="473211" y="2485431"/>
                </a:cubicBezTo>
                <a:cubicBezTo>
                  <a:pt x="441823" y="2491613"/>
                  <a:pt x="422799" y="2495418"/>
                  <a:pt x="395215" y="2501125"/>
                </a:cubicBezTo>
                <a:cubicBezTo>
                  <a:pt x="407580" y="2517771"/>
                  <a:pt x="415665" y="2533465"/>
                  <a:pt x="424226" y="2549635"/>
                </a:cubicBezTo>
                <a:lnTo>
                  <a:pt x="424226" y="2549635"/>
                </a:lnTo>
                <a:close/>
                <a:moveTo>
                  <a:pt x="610181" y="3640162"/>
                </a:moveTo>
                <a:cubicBezTo>
                  <a:pt x="606377" y="3642064"/>
                  <a:pt x="603047" y="3643966"/>
                  <a:pt x="599243" y="3645869"/>
                </a:cubicBezTo>
                <a:cubicBezTo>
                  <a:pt x="619693" y="3709598"/>
                  <a:pt x="640619" y="3773327"/>
                  <a:pt x="662496" y="3841336"/>
                </a:cubicBezTo>
                <a:cubicBezTo>
                  <a:pt x="672959" y="3833251"/>
                  <a:pt x="680093" y="3827544"/>
                  <a:pt x="684849" y="3823739"/>
                </a:cubicBezTo>
                <a:cubicBezTo>
                  <a:pt x="647753" y="3762864"/>
                  <a:pt x="643473" y="3701988"/>
                  <a:pt x="664398" y="3638260"/>
                </a:cubicBezTo>
                <a:cubicBezTo>
                  <a:pt x="657265" y="3647771"/>
                  <a:pt x="650606" y="3657283"/>
                  <a:pt x="642521" y="3667746"/>
                </a:cubicBezTo>
                <a:cubicBezTo>
                  <a:pt x="630156" y="3656807"/>
                  <a:pt x="620169" y="3648722"/>
                  <a:pt x="610181" y="3640162"/>
                </a:cubicBezTo>
                <a:close/>
                <a:moveTo>
                  <a:pt x="6476577" y="5125903"/>
                </a:moveTo>
                <a:cubicBezTo>
                  <a:pt x="6478004" y="5129233"/>
                  <a:pt x="6478955" y="5133037"/>
                  <a:pt x="6480382" y="5136367"/>
                </a:cubicBezTo>
                <a:cubicBezTo>
                  <a:pt x="6486089" y="5128281"/>
                  <a:pt x="6495601" y="5120196"/>
                  <a:pt x="6496552" y="5111636"/>
                </a:cubicBezTo>
                <a:cubicBezTo>
                  <a:pt x="6499881" y="5074540"/>
                  <a:pt x="6510819" y="5045529"/>
                  <a:pt x="6552196" y="5036017"/>
                </a:cubicBezTo>
                <a:cubicBezTo>
                  <a:pt x="6557903" y="5034590"/>
                  <a:pt x="6561708" y="5022225"/>
                  <a:pt x="6568366" y="5011286"/>
                </a:cubicBezTo>
                <a:cubicBezTo>
                  <a:pt x="6538879" y="5017469"/>
                  <a:pt x="6517953" y="5022225"/>
                  <a:pt x="6497027" y="5026505"/>
                </a:cubicBezTo>
                <a:cubicBezTo>
                  <a:pt x="6490369" y="5059321"/>
                  <a:pt x="6483711" y="5092612"/>
                  <a:pt x="6476577" y="5125903"/>
                </a:cubicBezTo>
                <a:close/>
                <a:moveTo>
                  <a:pt x="559293" y="1162341"/>
                </a:moveTo>
                <a:cubicBezTo>
                  <a:pt x="557866" y="1167572"/>
                  <a:pt x="556440" y="1173279"/>
                  <a:pt x="555013" y="1178511"/>
                </a:cubicBezTo>
                <a:cubicBezTo>
                  <a:pt x="572134" y="1194205"/>
                  <a:pt x="588780" y="1209900"/>
                  <a:pt x="605901" y="1225594"/>
                </a:cubicBezTo>
                <a:cubicBezTo>
                  <a:pt x="610657" y="1223216"/>
                  <a:pt x="615413" y="1220838"/>
                  <a:pt x="620644" y="1218936"/>
                </a:cubicBezTo>
                <a:cubicBezTo>
                  <a:pt x="616840" y="1201339"/>
                  <a:pt x="618266" y="1178986"/>
                  <a:pt x="607803" y="1168048"/>
                </a:cubicBezTo>
                <a:cubicBezTo>
                  <a:pt x="598767" y="1159012"/>
                  <a:pt x="575939" y="1163767"/>
                  <a:pt x="559293" y="1162341"/>
                </a:cubicBezTo>
                <a:close/>
                <a:moveTo>
                  <a:pt x="907425" y="643948"/>
                </a:moveTo>
                <a:cubicBezTo>
                  <a:pt x="906473" y="647753"/>
                  <a:pt x="905522" y="651558"/>
                  <a:pt x="904096" y="655362"/>
                </a:cubicBezTo>
                <a:cubicBezTo>
                  <a:pt x="925497" y="662021"/>
                  <a:pt x="946899" y="668203"/>
                  <a:pt x="970203" y="675337"/>
                </a:cubicBezTo>
                <a:cubicBezTo>
                  <a:pt x="974483" y="655362"/>
                  <a:pt x="978288" y="635388"/>
                  <a:pt x="984946" y="604474"/>
                </a:cubicBezTo>
                <a:cubicBezTo>
                  <a:pt x="952130" y="621120"/>
                  <a:pt x="929777" y="632534"/>
                  <a:pt x="907425" y="643948"/>
                </a:cubicBezTo>
                <a:close/>
                <a:moveTo>
                  <a:pt x="1069125" y="652033"/>
                </a:moveTo>
                <a:cubicBezTo>
                  <a:pt x="1032029" y="632058"/>
                  <a:pt x="1016810" y="656789"/>
                  <a:pt x="1005872" y="685324"/>
                </a:cubicBezTo>
                <a:cubicBezTo>
                  <a:pt x="1004445" y="689129"/>
                  <a:pt x="1013006" y="697214"/>
                  <a:pt x="1016810" y="703397"/>
                </a:cubicBezTo>
                <a:cubicBezTo>
                  <a:pt x="1037736" y="690080"/>
                  <a:pt x="1080064" y="697690"/>
                  <a:pt x="1069125" y="652033"/>
                </a:cubicBezTo>
                <a:close/>
                <a:moveTo>
                  <a:pt x="399971" y="1678355"/>
                </a:moveTo>
                <a:cubicBezTo>
                  <a:pt x="418519" y="1678355"/>
                  <a:pt x="434213" y="1678355"/>
                  <a:pt x="452761" y="1678355"/>
                </a:cubicBezTo>
                <a:cubicBezTo>
                  <a:pt x="428030" y="1618907"/>
                  <a:pt x="401873" y="1678831"/>
                  <a:pt x="370484" y="1668368"/>
                </a:cubicBezTo>
                <a:cubicBezTo>
                  <a:pt x="379045" y="1693574"/>
                  <a:pt x="385227" y="1711646"/>
                  <a:pt x="391410" y="1729243"/>
                </a:cubicBezTo>
                <a:cubicBezTo>
                  <a:pt x="394264" y="1728292"/>
                  <a:pt x="397117" y="1727341"/>
                  <a:pt x="399971" y="1726390"/>
                </a:cubicBezTo>
                <a:cubicBezTo>
                  <a:pt x="399971" y="1710695"/>
                  <a:pt x="399971" y="1695001"/>
                  <a:pt x="399971" y="1678355"/>
                </a:cubicBezTo>
                <a:close/>
                <a:moveTo>
                  <a:pt x="6772869" y="4685032"/>
                </a:moveTo>
                <a:cubicBezTo>
                  <a:pt x="6772394" y="4689312"/>
                  <a:pt x="6771918" y="4694068"/>
                  <a:pt x="6771443" y="4698348"/>
                </a:cubicBezTo>
                <a:cubicBezTo>
                  <a:pt x="6790942" y="4705007"/>
                  <a:pt x="6809965" y="4711665"/>
                  <a:pt x="6831367" y="4718799"/>
                </a:cubicBezTo>
                <a:cubicBezTo>
                  <a:pt x="6835172" y="4702629"/>
                  <a:pt x="6838501" y="4686934"/>
                  <a:pt x="6841830" y="4671716"/>
                </a:cubicBezTo>
                <a:cubicBezTo>
                  <a:pt x="6819002" y="4676471"/>
                  <a:pt x="6796173" y="4680752"/>
                  <a:pt x="6772869" y="4685032"/>
                </a:cubicBezTo>
                <a:close/>
                <a:moveTo>
                  <a:pt x="825148" y="4085789"/>
                </a:moveTo>
                <a:cubicBezTo>
                  <a:pt x="820867" y="4083411"/>
                  <a:pt x="816587" y="4081033"/>
                  <a:pt x="812782" y="4078180"/>
                </a:cubicBezTo>
                <a:cubicBezTo>
                  <a:pt x="798515" y="4091496"/>
                  <a:pt x="783771" y="4104813"/>
                  <a:pt x="760468" y="4126214"/>
                </a:cubicBezTo>
                <a:cubicBezTo>
                  <a:pt x="783296" y="4132873"/>
                  <a:pt x="806600" y="4141433"/>
                  <a:pt x="807551" y="4139531"/>
                </a:cubicBezTo>
                <a:cubicBezTo>
                  <a:pt x="815636" y="4122885"/>
                  <a:pt x="819916" y="4103862"/>
                  <a:pt x="825148" y="4085789"/>
                </a:cubicBezTo>
                <a:close/>
                <a:moveTo>
                  <a:pt x="6682507" y="4836745"/>
                </a:moveTo>
                <a:cubicBezTo>
                  <a:pt x="6678227" y="4841025"/>
                  <a:pt x="6673947" y="4845306"/>
                  <a:pt x="6669666" y="4850062"/>
                </a:cubicBezTo>
                <a:cubicBezTo>
                  <a:pt x="6677276" y="4863854"/>
                  <a:pt x="6684410" y="4878121"/>
                  <a:pt x="6692970" y="4894291"/>
                </a:cubicBezTo>
                <a:cubicBezTo>
                  <a:pt x="6704860" y="4889060"/>
                  <a:pt x="6716750" y="4883829"/>
                  <a:pt x="6728640" y="4878121"/>
                </a:cubicBezTo>
                <a:cubicBezTo>
                  <a:pt x="6730066" y="4873841"/>
                  <a:pt x="6731493" y="4869085"/>
                  <a:pt x="6732920" y="4864805"/>
                </a:cubicBezTo>
                <a:cubicBezTo>
                  <a:pt x="6716274" y="4855293"/>
                  <a:pt x="6699153" y="4845781"/>
                  <a:pt x="6682507" y="4836745"/>
                </a:cubicBezTo>
                <a:close/>
              </a:path>
            </a:pathLst>
          </a:custGeom>
          <a:solidFill>
            <a:schemeClr val="accent1"/>
          </a:solidFill>
          <a:ln w="4754" cap="flat">
            <a:noFill/>
            <a:miter/>
          </a:ln>
        </p:spPr>
        <p:txBody>
          <a:bodyPr vert="horz" wrap="square" lIns="91440" tIns="45720" rIns="91440" bIns="45720" rtlCol="0" anchor="ctr"/>
          <a:p>
            <a:pPr algn="l">
              <a:lnSpc>
                <a:spcPct val="110000"/>
              </a:lnSpc>
            </a:pPr>
            <a:endParaRPr kumimoji="1" lang="zh-CN" altLang="en-US"/>
          </a:p>
        </p:txBody>
      </p:sp>
      <p:sp>
        <p:nvSpPr>
          <p:cNvPr id="5" name="标题 1"/>
          <p:cNvSpPr txBox="1"/>
          <p:nvPr>
            <p:custDataLst>
              <p:tags r:id="rId4"/>
            </p:custDataLst>
          </p:nvPr>
        </p:nvSpPr>
        <p:spPr>
          <a:xfrm>
            <a:off x="396240" y="651237"/>
            <a:ext cx="4495800" cy="463413"/>
          </a:xfrm>
          <a:prstGeom prst="rect">
            <a:avLst/>
          </a:prstGeom>
          <a:noFill/>
          <a:ln w="12700" cap="sq">
            <a:noFill/>
            <a:miter/>
          </a:ln>
        </p:spPr>
        <p:txBody>
          <a:bodyPr vert="horz" wrap="square" lIns="0" tIns="0" rIns="0" bIns="0" rtlCol="0" anchor="b"/>
          <a:p>
            <a:pPr algn="l">
              <a:lnSpc>
                <a:spcPct val="110000"/>
              </a:lnSpc>
            </a:pPr>
            <a:r>
              <a:rPr kumimoji="1" lang="zh-CN" altLang="en-US"/>
              <a:t>功能描述</a:t>
            </a:r>
            <a:endParaRPr kumimoji="1" lang="zh-CN" altLang="en-US"/>
          </a:p>
        </p:txBody>
      </p:sp>
      <p:sp>
        <p:nvSpPr>
          <p:cNvPr id="17" name="标题 1"/>
          <p:cNvSpPr txBox="1"/>
          <p:nvPr>
            <p:custDataLst>
              <p:tags r:id="rId5"/>
            </p:custDataLst>
          </p:nvPr>
        </p:nvSpPr>
        <p:spPr>
          <a:xfrm>
            <a:off x="174625" y="1233805"/>
            <a:ext cx="4462145" cy="3589020"/>
          </a:xfrm>
          <a:prstGeom prst="rect">
            <a:avLst/>
          </a:prstGeom>
          <a:noFill/>
          <a:ln cap="sq">
            <a:noFill/>
          </a:ln>
        </p:spPr>
        <p:txBody>
          <a:bodyPr vert="horz" wrap="square" lIns="0" tIns="0" rIns="0" bIns="0" rtlCol="0" anchor="t"/>
          <a:p>
            <a:pPr indent="457200" algn="l">
              <a:lnSpc>
                <a:spcPct val="200000"/>
              </a:lnSpc>
            </a:pP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本模块通过重力效果图可视化展示仓库、issue、pull request 和贡献者之间的关系。功能包括：</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marL="0" indent="0" algn="l">
              <a:lnSpc>
                <a:spcPct val="200000"/>
              </a:lnSpc>
              <a:buFont typeface="+mj-lt"/>
              <a:buNone/>
            </a:pP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1</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、网络图分布</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：用户在搜索框输入仓库名称后，显示该仓库的内部关系图。</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0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a:t>
            </a: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2</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、鼠标悬停</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：悬停在节点上时，显示仓库、issue、pull request 和贡献者的 ID、描述等信息。</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00000"/>
              </a:lnSpc>
            </a:pPr>
            <a:r>
              <a:rPr kumimoji="1" 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3</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连线展示</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：悬停在连线上时，弹出小框展示两点之间的关系信息。</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p:txBody>
      </p:sp>
      <p:pic>
        <p:nvPicPr>
          <p:cNvPr id="19" name="图片 18"/>
          <p:cNvPicPr>
            <a:picLocks noChangeAspect="1"/>
          </p:cNvPicPr>
          <p:nvPr/>
        </p:nvPicPr>
        <p:blipFill>
          <a:blip r:embed="rId6"/>
          <a:stretch>
            <a:fillRect/>
          </a:stretch>
        </p:blipFill>
        <p:spPr>
          <a:xfrm>
            <a:off x="4789170" y="720090"/>
            <a:ext cx="3747770" cy="374078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任意形状 8"/>
          <p:cNvSpPr/>
          <p:nvPr userDrawn="1">
            <p:custDataLst>
              <p:tags r:id="rId1"/>
            </p:custDataLst>
          </p:nvPr>
        </p:nvSpPr>
        <p:spPr>
          <a:xfrm>
            <a:off x="7181330" y="-37"/>
            <a:ext cx="1819862" cy="1766152"/>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5" name="任意形状 8"/>
          <p:cNvSpPr/>
          <p:nvPr userDrawn="1">
            <p:custDataLst>
              <p:tags r:id="rId2"/>
            </p:custDataLst>
          </p:nvPr>
        </p:nvSpPr>
        <p:spPr>
          <a:xfrm rot="10800000">
            <a:off x="0" y="4027330"/>
            <a:ext cx="1043099" cy="1012666"/>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2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32" name="TextBox 10"/>
          <p:cNvSpPr txBox="1"/>
          <p:nvPr/>
        </p:nvSpPr>
        <p:spPr>
          <a:xfrm>
            <a:off x="324485" y="71755"/>
            <a:ext cx="2336800" cy="429895"/>
          </a:xfrm>
          <a:prstGeom prst="rect">
            <a:avLst/>
          </a:prstGeom>
          <a:noFill/>
        </p:spPr>
        <p:txBody>
          <a:bodyPr wrap="none" rtlCol="0">
            <a:noAutofit/>
          </a:bodyPr>
          <a:lstStyle/>
          <a:p>
            <a:pPr algn="l">
              <a:lnSpc>
                <a:spcPct val="110000"/>
              </a:lnSpc>
            </a:pPr>
            <a:r>
              <a:rPr kumimoji="1" lang="en-US" altLang="zh-CN" sz="2000" b="1">
                <a:ln w="12700">
                  <a:noFill/>
                </a:ln>
                <a:solidFill>
                  <a:srgbClr val="262626">
                    <a:alpha val="100000"/>
                  </a:srgbClr>
                </a:solidFill>
                <a:latin typeface="宋体" panose="02010600030101010101" pitchFamily="2" charset="-122"/>
                <a:cs typeface="Source Han Sans CN Bold" panose="020B0800000000000000" charset="-122"/>
                <a:sym typeface="+mn-ea"/>
              </a:rPr>
              <a:t>OpenRank 值排行与搜索</a:t>
            </a:r>
            <a:endParaRPr lang="zh-CN" altLang="en-US" sz="2000" b="1" spc="300" dirty="0">
              <a:solidFill>
                <a:srgbClr val="000000"/>
              </a:solidFill>
              <a:latin typeface="宋体" panose="02010600030101010101" pitchFamily="2" charset="-122"/>
              <a:cs typeface="+mn-ea"/>
              <a:sym typeface="+mn-lt"/>
            </a:endParaRPr>
          </a:p>
        </p:txBody>
      </p:sp>
      <p:sp>
        <p:nvSpPr>
          <p:cNvPr id="6" name="标题 1"/>
          <p:cNvSpPr txBox="1"/>
          <p:nvPr>
            <p:custDataLst>
              <p:tags r:id="rId3"/>
            </p:custDataLst>
          </p:nvPr>
        </p:nvSpPr>
        <p:spPr>
          <a:xfrm rot="8416797" flipH="1">
            <a:off x="181039" y="604419"/>
            <a:ext cx="454476" cy="390984"/>
          </a:xfrm>
          <a:custGeom>
            <a:avLst/>
            <a:gdLst>
              <a:gd name="connsiteX0" fmla="*/ 424226 w 7966123"/>
              <a:gd name="connsiteY0" fmla="*/ 2549635 h 6853244"/>
              <a:gd name="connsiteX1" fmla="*/ 412812 w 7966123"/>
              <a:gd name="connsiteY1" fmla="*/ 2581500 h 6853244"/>
              <a:gd name="connsiteX2" fmla="*/ 453237 w 7966123"/>
              <a:gd name="connsiteY2" fmla="*/ 2581500 h 6853244"/>
              <a:gd name="connsiteX3" fmla="*/ 412812 w 7966123"/>
              <a:gd name="connsiteY3" fmla="*/ 2638571 h 6853244"/>
              <a:gd name="connsiteX4" fmla="*/ 473687 w 7966123"/>
              <a:gd name="connsiteY4" fmla="*/ 2665679 h 6853244"/>
              <a:gd name="connsiteX5" fmla="*/ 462273 w 7966123"/>
              <a:gd name="connsiteY5" fmla="*/ 2666155 h 6853244"/>
              <a:gd name="connsiteX6" fmla="*/ 475589 w 7966123"/>
              <a:gd name="connsiteY6" fmla="*/ 2767931 h 6853244"/>
              <a:gd name="connsiteX7" fmla="*/ 418519 w 7966123"/>
              <a:gd name="connsiteY7" fmla="*/ 2816917 h 6853244"/>
              <a:gd name="connsiteX8" fmla="*/ 440871 w 7966123"/>
              <a:gd name="connsiteY8" fmla="*/ 2857817 h 6853244"/>
              <a:gd name="connsiteX9" fmla="*/ 441823 w 7966123"/>
              <a:gd name="connsiteY9" fmla="*/ 2902523 h 6853244"/>
              <a:gd name="connsiteX10" fmla="*/ 461322 w 7966123"/>
              <a:gd name="connsiteY10" fmla="*/ 2927253 h 6853244"/>
              <a:gd name="connsiteX11" fmla="*/ 471785 w 7966123"/>
              <a:gd name="connsiteY11" fmla="*/ 3002396 h 6853244"/>
              <a:gd name="connsiteX12" fmla="*/ 448005 w 7966123"/>
              <a:gd name="connsiteY12" fmla="*/ 3066601 h 6853244"/>
              <a:gd name="connsiteX13" fmla="*/ 472736 w 7966123"/>
              <a:gd name="connsiteY13" fmla="*/ 3117489 h 6853244"/>
              <a:gd name="connsiteX14" fmla="*/ 500796 w 7966123"/>
              <a:gd name="connsiteY14" fmla="*/ 3245423 h 6853244"/>
              <a:gd name="connsiteX15" fmla="*/ 514112 w 7966123"/>
              <a:gd name="connsiteY15" fmla="*/ 3291555 h 6853244"/>
              <a:gd name="connsiteX16" fmla="*/ 525526 w 7966123"/>
              <a:gd name="connsiteY16" fmla="*/ 3341492 h 6853244"/>
              <a:gd name="connsiteX17" fmla="*/ 538843 w 7966123"/>
              <a:gd name="connsiteY17" fmla="*/ 3412355 h 6853244"/>
              <a:gd name="connsiteX18" fmla="*/ 545501 w 7966123"/>
              <a:gd name="connsiteY18" fmla="*/ 3455633 h 6853244"/>
              <a:gd name="connsiteX19" fmla="*/ 530758 w 7966123"/>
              <a:gd name="connsiteY19" fmla="*/ 3462767 h 6853244"/>
              <a:gd name="connsiteX20" fmla="*/ 604474 w 7966123"/>
              <a:gd name="connsiteY20" fmla="*/ 3523167 h 6853244"/>
              <a:gd name="connsiteX21" fmla="*/ 609706 w 7966123"/>
              <a:gd name="connsiteY21" fmla="*/ 3621138 h 6853244"/>
              <a:gd name="connsiteX22" fmla="*/ 609706 w 7966123"/>
              <a:gd name="connsiteY22" fmla="*/ 3559312 h 6853244"/>
              <a:gd name="connsiteX23" fmla="*/ 620644 w 7966123"/>
              <a:gd name="connsiteY23" fmla="*/ 3555031 h 6853244"/>
              <a:gd name="connsiteX24" fmla="*/ 673910 w 7966123"/>
              <a:gd name="connsiteY24" fmla="*/ 3599737 h 6853244"/>
              <a:gd name="connsiteX25" fmla="*/ 694836 w 7966123"/>
              <a:gd name="connsiteY25" fmla="*/ 3623041 h 6853244"/>
              <a:gd name="connsiteX26" fmla="*/ 711957 w 7966123"/>
              <a:gd name="connsiteY26" fmla="*/ 3686294 h 6853244"/>
              <a:gd name="connsiteX27" fmla="*/ 735737 w 7966123"/>
              <a:gd name="connsiteY27" fmla="*/ 3779509 h 6853244"/>
              <a:gd name="connsiteX28" fmla="*/ 699592 w 7966123"/>
              <a:gd name="connsiteY28" fmla="*/ 3803289 h 6853244"/>
              <a:gd name="connsiteX29" fmla="*/ 712909 w 7966123"/>
              <a:gd name="connsiteY29" fmla="*/ 3812325 h 6853244"/>
              <a:gd name="connsiteX30" fmla="*/ 764272 w 7966123"/>
              <a:gd name="connsiteY30" fmla="*/ 3855128 h 6853244"/>
              <a:gd name="connsiteX31" fmla="*/ 768077 w 7966123"/>
              <a:gd name="connsiteY31" fmla="*/ 3906016 h 6853244"/>
              <a:gd name="connsiteX32" fmla="*/ 690080 w 7966123"/>
              <a:gd name="connsiteY32" fmla="*/ 3920760 h 6853244"/>
              <a:gd name="connsiteX33" fmla="*/ 728127 w 7966123"/>
              <a:gd name="connsiteY33" fmla="*/ 3963563 h 6853244"/>
              <a:gd name="connsiteX34" fmla="*/ 754285 w 7966123"/>
              <a:gd name="connsiteY34" fmla="*/ 3963563 h 6853244"/>
              <a:gd name="connsiteX35" fmla="*/ 789003 w 7966123"/>
              <a:gd name="connsiteY35" fmla="*/ 3914101 h 6853244"/>
              <a:gd name="connsiteX36" fmla="*/ 830855 w 7966123"/>
              <a:gd name="connsiteY36" fmla="*/ 4054400 h 6853244"/>
              <a:gd name="connsiteX37" fmla="*/ 839415 w 7966123"/>
              <a:gd name="connsiteY37" fmla="*/ 4150945 h 6853244"/>
              <a:gd name="connsiteX38" fmla="*/ 841318 w 7966123"/>
              <a:gd name="connsiteY38" fmla="*/ 4184236 h 6853244"/>
              <a:gd name="connsiteX39" fmla="*/ 801844 w 7966123"/>
              <a:gd name="connsiteY39" fmla="*/ 4184236 h 6853244"/>
              <a:gd name="connsiteX40" fmla="*/ 860341 w 7966123"/>
              <a:gd name="connsiteY40" fmla="*/ 4271269 h 6853244"/>
              <a:gd name="connsiteX41" fmla="*/ 865573 w 7966123"/>
              <a:gd name="connsiteY41" fmla="*/ 4266513 h 6853244"/>
              <a:gd name="connsiteX42" fmla="*/ 840367 w 7966123"/>
              <a:gd name="connsiteY42" fmla="*/ 4182810 h 6853244"/>
              <a:gd name="connsiteX43" fmla="*/ 923119 w 7966123"/>
              <a:gd name="connsiteY43" fmla="*/ 4220857 h 6853244"/>
              <a:gd name="connsiteX44" fmla="*/ 1079112 w 7966123"/>
              <a:gd name="connsiteY44" fmla="*/ 4478151 h 6853244"/>
              <a:gd name="connsiteX45" fmla="*/ 1188974 w 7966123"/>
              <a:gd name="connsiteY45" fmla="*/ 4649363 h 6853244"/>
              <a:gd name="connsiteX46" fmla="*/ 1430097 w 7966123"/>
              <a:gd name="connsiteY46" fmla="*/ 4939472 h 6853244"/>
              <a:gd name="connsiteX47" fmla="*/ 1636503 w 7966123"/>
              <a:gd name="connsiteY47" fmla="*/ 5176792 h 6853244"/>
              <a:gd name="connsiteX48" fmla="*/ 1720683 w 7966123"/>
              <a:gd name="connsiteY48" fmla="*/ 5241472 h 6853244"/>
              <a:gd name="connsiteX49" fmla="*/ 1795826 w 7966123"/>
              <a:gd name="connsiteY49" fmla="*/ 5307103 h 6853244"/>
              <a:gd name="connsiteX50" fmla="*/ 1966087 w 7966123"/>
              <a:gd name="connsiteY50" fmla="*/ 5435512 h 6853244"/>
              <a:gd name="connsiteX51" fmla="*/ 2275220 w 7966123"/>
              <a:gd name="connsiteY51" fmla="*/ 5637162 h 6853244"/>
              <a:gd name="connsiteX52" fmla="*/ 2379850 w 7966123"/>
              <a:gd name="connsiteY52" fmla="*/ 5681867 h 6853244"/>
              <a:gd name="connsiteX53" fmla="*/ 2520149 w 7966123"/>
              <a:gd name="connsiteY53" fmla="*/ 5743219 h 6853244"/>
              <a:gd name="connsiteX54" fmla="*/ 2727505 w 7966123"/>
              <a:gd name="connsiteY54" fmla="*/ 5822642 h 6853244"/>
              <a:gd name="connsiteX55" fmla="*/ 2854964 w 7966123"/>
              <a:gd name="connsiteY55" fmla="*/ 5851653 h 6853244"/>
              <a:gd name="connsiteX56" fmla="*/ 2870182 w 7966123"/>
              <a:gd name="connsiteY56" fmla="*/ 5857360 h 6853244"/>
              <a:gd name="connsiteX57" fmla="*/ 3045675 w 7966123"/>
              <a:gd name="connsiteY57" fmla="*/ 5925370 h 6853244"/>
              <a:gd name="connsiteX58" fmla="*/ 3103697 w 7966123"/>
              <a:gd name="connsiteY58" fmla="*/ 5950100 h 6853244"/>
              <a:gd name="connsiteX59" fmla="*/ 3203095 w 7966123"/>
              <a:gd name="connsiteY59" fmla="*/ 5960087 h 6853244"/>
              <a:gd name="connsiteX60" fmla="*/ 3406172 w 7966123"/>
              <a:gd name="connsiteY60" fmla="*/ 6002415 h 6853244"/>
              <a:gd name="connsiteX61" fmla="*/ 3540288 w 7966123"/>
              <a:gd name="connsiteY61" fmla="*/ 6020487 h 6853244"/>
              <a:gd name="connsiteX62" fmla="*/ 3625894 w 7966123"/>
              <a:gd name="connsiteY62" fmla="*/ 6035231 h 6853244"/>
              <a:gd name="connsiteX63" fmla="*/ 3746218 w 7966123"/>
              <a:gd name="connsiteY63" fmla="*/ 6040462 h 6853244"/>
              <a:gd name="connsiteX64" fmla="*/ 3777607 w 7966123"/>
              <a:gd name="connsiteY64" fmla="*/ 6039035 h 6853244"/>
              <a:gd name="connsiteX65" fmla="*/ 3928844 w 7966123"/>
              <a:gd name="connsiteY65" fmla="*/ 6045218 h 6853244"/>
              <a:gd name="connsiteX66" fmla="*/ 4271744 w 7966123"/>
              <a:gd name="connsiteY66" fmla="*/ 6007171 h 6853244"/>
              <a:gd name="connsiteX67" fmla="*/ 4300756 w 7966123"/>
              <a:gd name="connsiteY67" fmla="*/ 6009549 h 6853244"/>
              <a:gd name="connsiteX68" fmla="*/ 4481004 w 7966123"/>
              <a:gd name="connsiteY68" fmla="*/ 6009073 h 6853244"/>
              <a:gd name="connsiteX69" fmla="*/ 4614169 w 7966123"/>
              <a:gd name="connsiteY69" fmla="*/ 5996232 h 6853244"/>
              <a:gd name="connsiteX70" fmla="*/ 4676471 w 7966123"/>
              <a:gd name="connsiteY70" fmla="*/ 6019060 h 6853244"/>
              <a:gd name="connsiteX71" fmla="*/ 4683605 w 7966123"/>
              <a:gd name="connsiteY71" fmla="*/ 6004793 h 6853244"/>
              <a:gd name="connsiteX72" fmla="*/ 4807734 w 7966123"/>
              <a:gd name="connsiteY72" fmla="*/ 5944869 h 6853244"/>
              <a:gd name="connsiteX73" fmla="*/ 4834367 w 7966123"/>
              <a:gd name="connsiteY73" fmla="*/ 5940113 h 6853244"/>
              <a:gd name="connsiteX74" fmla="*/ 4945655 w 7966123"/>
              <a:gd name="connsiteY74" fmla="*/ 5894932 h 6853244"/>
              <a:gd name="connsiteX75" fmla="*/ 4974190 w 7966123"/>
              <a:gd name="connsiteY75" fmla="*/ 5879237 h 6853244"/>
              <a:gd name="connsiteX76" fmla="*/ 5085003 w 7966123"/>
              <a:gd name="connsiteY76" fmla="*/ 5829300 h 6853244"/>
              <a:gd name="connsiteX77" fmla="*/ 5145402 w 7966123"/>
              <a:gd name="connsiteY77" fmla="*/ 5803143 h 6853244"/>
              <a:gd name="connsiteX78" fmla="*/ 5167279 w 7966123"/>
              <a:gd name="connsiteY78" fmla="*/ 5791728 h 6853244"/>
              <a:gd name="connsiteX79" fmla="*/ 5344199 w 7966123"/>
              <a:gd name="connsiteY79" fmla="*/ 5751303 h 6853244"/>
              <a:gd name="connsiteX80" fmla="*/ 5351808 w 7966123"/>
              <a:gd name="connsiteY80" fmla="*/ 5748450 h 6853244"/>
              <a:gd name="connsiteX81" fmla="*/ 5469754 w 7966123"/>
              <a:gd name="connsiteY81" fmla="*/ 5738938 h 6853244"/>
              <a:gd name="connsiteX82" fmla="*/ 5518740 w 7966123"/>
              <a:gd name="connsiteY82" fmla="*/ 5703744 h 6853244"/>
              <a:gd name="connsiteX83" fmla="*/ 5561543 w 7966123"/>
              <a:gd name="connsiteY83" fmla="*/ 5669978 h 6853244"/>
              <a:gd name="connsiteX84" fmla="*/ 5598639 w 7966123"/>
              <a:gd name="connsiteY84" fmla="*/ 5627650 h 6853244"/>
              <a:gd name="connsiteX85" fmla="*/ 5746072 w 7966123"/>
              <a:gd name="connsiteY85" fmla="*/ 5510655 h 6853244"/>
              <a:gd name="connsiteX86" fmla="*/ 5778887 w 7966123"/>
              <a:gd name="connsiteY86" fmla="*/ 5506375 h 6853244"/>
              <a:gd name="connsiteX87" fmla="*/ 5842616 w 7966123"/>
              <a:gd name="connsiteY87" fmla="*/ 5522545 h 6853244"/>
              <a:gd name="connsiteX88" fmla="*/ 5937259 w 7966123"/>
              <a:gd name="connsiteY88" fmla="*/ 5457389 h 6853244"/>
              <a:gd name="connsiteX89" fmla="*/ 5919186 w 7966123"/>
              <a:gd name="connsiteY89" fmla="*/ 5431707 h 6853244"/>
              <a:gd name="connsiteX90" fmla="*/ 5995756 w 7966123"/>
              <a:gd name="connsiteY90" fmla="*/ 5367027 h 6853244"/>
              <a:gd name="connsiteX91" fmla="*/ 6043315 w 7966123"/>
              <a:gd name="connsiteY91" fmla="*/ 5349906 h 6853244"/>
              <a:gd name="connsiteX92" fmla="*/ 6107044 w 7966123"/>
              <a:gd name="connsiteY92" fmla="*/ 5288080 h 6853244"/>
              <a:gd name="connsiteX93" fmla="*/ 6155079 w 7966123"/>
              <a:gd name="connsiteY93" fmla="*/ 5258117 h 6853244"/>
              <a:gd name="connsiteX94" fmla="*/ 6224039 w 7966123"/>
              <a:gd name="connsiteY94" fmla="*/ 5192010 h 6853244"/>
              <a:gd name="connsiteX95" fmla="*/ 6269220 w 7966123"/>
              <a:gd name="connsiteY95" fmla="*/ 5147305 h 6853244"/>
              <a:gd name="connsiteX96" fmla="*/ 6419507 w 7966123"/>
              <a:gd name="connsiteY96" fmla="*/ 5010335 h 6853244"/>
              <a:gd name="connsiteX97" fmla="*/ 6434725 w 7966123"/>
              <a:gd name="connsiteY97" fmla="*/ 4981324 h 6853244"/>
              <a:gd name="connsiteX98" fmla="*/ 6515575 w 7966123"/>
              <a:gd name="connsiteY98" fmla="*/ 4888585 h 6853244"/>
              <a:gd name="connsiteX99" fmla="*/ 6586438 w 7966123"/>
              <a:gd name="connsiteY99" fmla="*/ 4791088 h 6853244"/>
              <a:gd name="connsiteX100" fmla="*/ 6646838 w 7966123"/>
              <a:gd name="connsiteY100" fmla="*/ 4699300 h 6853244"/>
              <a:gd name="connsiteX101" fmla="*/ 6694873 w 7966123"/>
              <a:gd name="connsiteY101" fmla="*/ 4635095 h 6853244"/>
              <a:gd name="connsiteX102" fmla="*/ 6753846 w 7966123"/>
              <a:gd name="connsiteY102" fmla="*/ 4551391 h 6853244"/>
              <a:gd name="connsiteX103" fmla="*/ 6844684 w 7966123"/>
              <a:gd name="connsiteY103" fmla="*/ 4440103 h 6853244"/>
              <a:gd name="connsiteX104" fmla="*/ 6905083 w 7966123"/>
              <a:gd name="connsiteY104" fmla="*/ 4366863 h 6853244"/>
              <a:gd name="connsiteX105" fmla="*/ 6964532 w 7966123"/>
              <a:gd name="connsiteY105" fmla="*/ 4203260 h 6853244"/>
              <a:gd name="connsiteX106" fmla="*/ 7013518 w 7966123"/>
              <a:gd name="connsiteY106" fmla="*/ 4081033 h 6853244"/>
              <a:gd name="connsiteX107" fmla="*/ 7059650 w 7966123"/>
              <a:gd name="connsiteY107" fmla="*/ 3956429 h 6853244"/>
              <a:gd name="connsiteX108" fmla="*/ 7085807 w 7966123"/>
              <a:gd name="connsiteY108" fmla="*/ 3911248 h 6853244"/>
              <a:gd name="connsiteX109" fmla="*/ 7117671 w 7966123"/>
              <a:gd name="connsiteY109" fmla="*/ 3857982 h 6853244"/>
              <a:gd name="connsiteX110" fmla="*/ 7140975 w 7966123"/>
              <a:gd name="connsiteY110" fmla="*/ 3779034 h 6853244"/>
              <a:gd name="connsiteX111" fmla="*/ 7169035 w 7966123"/>
              <a:gd name="connsiteY111" fmla="*/ 3691525 h 6853244"/>
              <a:gd name="connsiteX112" fmla="*/ 7194717 w 7966123"/>
              <a:gd name="connsiteY112" fmla="*/ 3629223 h 6853244"/>
              <a:gd name="connsiteX113" fmla="*/ 7186156 w 7966123"/>
              <a:gd name="connsiteY113" fmla="*/ 3552178 h 6853244"/>
              <a:gd name="connsiteX114" fmla="*/ 7212314 w 7966123"/>
              <a:gd name="connsiteY114" fmla="*/ 3445170 h 6853244"/>
              <a:gd name="connsiteX115" fmla="*/ 7234191 w 7966123"/>
              <a:gd name="connsiteY115" fmla="*/ 3375734 h 6853244"/>
              <a:gd name="connsiteX116" fmla="*/ 7233715 w 7966123"/>
              <a:gd name="connsiteY116" fmla="*/ 3363844 h 6853244"/>
              <a:gd name="connsiteX117" fmla="*/ 7230387 w 7966123"/>
              <a:gd name="connsiteY117" fmla="*/ 3237813 h 6853244"/>
              <a:gd name="connsiteX118" fmla="*/ 7228009 w 7966123"/>
              <a:gd name="connsiteY118" fmla="*/ 3196437 h 6853244"/>
              <a:gd name="connsiteX119" fmla="*/ 7245130 w 7966123"/>
              <a:gd name="connsiteY119" fmla="*/ 3123672 h 6853244"/>
              <a:gd name="connsiteX120" fmla="*/ 7263202 w 7966123"/>
              <a:gd name="connsiteY120" fmla="*/ 3064699 h 6853244"/>
              <a:gd name="connsiteX121" fmla="*/ 7261300 w 7966123"/>
              <a:gd name="connsiteY121" fmla="*/ 2965301 h 6853244"/>
              <a:gd name="connsiteX122" fmla="*/ 7281274 w 7966123"/>
              <a:gd name="connsiteY122" fmla="*/ 2900145 h 6853244"/>
              <a:gd name="connsiteX123" fmla="*/ 7262251 w 7966123"/>
              <a:gd name="connsiteY123" fmla="*/ 2828806 h 6853244"/>
              <a:gd name="connsiteX124" fmla="*/ 7306481 w 7966123"/>
              <a:gd name="connsiteY124" fmla="*/ 2753187 h 6853244"/>
              <a:gd name="connsiteX125" fmla="*/ 7267958 w 7966123"/>
              <a:gd name="connsiteY125" fmla="*/ 2684703 h 6853244"/>
              <a:gd name="connsiteX126" fmla="*/ 7251313 w 7966123"/>
              <a:gd name="connsiteY126" fmla="*/ 2544879 h 6853244"/>
              <a:gd name="connsiteX127" fmla="*/ 7261300 w 7966123"/>
              <a:gd name="connsiteY127" fmla="*/ 2468310 h 6853244"/>
              <a:gd name="connsiteX128" fmla="*/ 7258446 w 7966123"/>
              <a:gd name="connsiteY128" fmla="*/ 2409336 h 6853244"/>
              <a:gd name="connsiteX129" fmla="*/ 7209936 w 7966123"/>
              <a:gd name="connsiteY129" fmla="*/ 2157274 h 6853244"/>
              <a:gd name="connsiteX130" fmla="*/ 7212789 w 7966123"/>
              <a:gd name="connsiteY130" fmla="*/ 2068814 h 6853244"/>
              <a:gd name="connsiteX131" fmla="*/ 7197571 w 7966123"/>
              <a:gd name="connsiteY131" fmla="*/ 1996525 h 6853244"/>
              <a:gd name="connsiteX132" fmla="*/ 7179023 w 7966123"/>
              <a:gd name="connsiteY132" fmla="*/ 1931369 h 6853244"/>
              <a:gd name="connsiteX133" fmla="*/ 7153341 w 7966123"/>
              <a:gd name="connsiteY133" fmla="*/ 1812471 h 6853244"/>
              <a:gd name="connsiteX134" fmla="*/ 7145256 w 7966123"/>
              <a:gd name="connsiteY134" fmla="*/ 1794875 h 6853244"/>
              <a:gd name="connsiteX135" fmla="*/ 7101026 w 7966123"/>
              <a:gd name="connsiteY135" fmla="*/ 1599883 h 6853244"/>
              <a:gd name="connsiteX136" fmla="*/ 7093417 w 7966123"/>
              <a:gd name="connsiteY136" fmla="*/ 1580859 h 6853244"/>
              <a:gd name="connsiteX137" fmla="*/ 7049187 w 7966123"/>
              <a:gd name="connsiteY137" fmla="*/ 1466718 h 6853244"/>
              <a:gd name="connsiteX138" fmla="*/ 7018749 w 7966123"/>
              <a:gd name="connsiteY138" fmla="*/ 1420110 h 6853244"/>
              <a:gd name="connsiteX139" fmla="*/ 7001152 w 7966123"/>
              <a:gd name="connsiteY139" fmla="*/ 1368271 h 6853244"/>
              <a:gd name="connsiteX140" fmla="*/ 6897949 w 7966123"/>
              <a:gd name="connsiteY140" fmla="*/ 1176133 h 6853244"/>
              <a:gd name="connsiteX141" fmla="*/ 6848488 w 7966123"/>
              <a:gd name="connsiteY141" fmla="*/ 1047248 h 6853244"/>
              <a:gd name="connsiteX142" fmla="*/ 6814721 w 7966123"/>
              <a:gd name="connsiteY142" fmla="*/ 963544 h 6853244"/>
              <a:gd name="connsiteX143" fmla="*/ 6785710 w 7966123"/>
              <a:gd name="connsiteY143" fmla="*/ 937862 h 6853244"/>
              <a:gd name="connsiteX144" fmla="*/ 6652070 w 7966123"/>
              <a:gd name="connsiteY144" fmla="*/ 840367 h 6853244"/>
              <a:gd name="connsiteX145" fmla="*/ 6699153 w 7966123"/>
              <a:gd name="connsiteY145" fmla="*/ 736212 h 6853244"/>
              <a:gd name="connsiteX146" fmla="*/ 6772394 w 7966123"/>
              <a:gd name="connsiteY146" fmla="*/ 646326 h 6853244"/>
              <a:gd name="connsiteX147" fmla="*/ 6780003 w 7966123"/>
              <a:gd name="connsiteY147" fmla="*/ 623022 h 6853244"/>
              <a:gd name="connsiteX148" fmla="*/ 6905559 w 7966123"/>
              <a:gd name="connsiteY148" fmla="*/ 489382 h 6853244"/>
              <a:gd name="connsiteX149" fmla="*/ 7077722 w 7966123"/>
              <a:gd name="connsiteY149" fmla="*/ 452761 h 6853244"/>
              <a:gd name="connsiteX150" fmla="*/ 7184254 w 7966123"/>
              <a:gd name="connsiteY150" fmla="*/ 468456 h 6853244"/>
              <a:gd name="connsiteX151" fmla="*/ 7279372 w 7966123"/>
              <a:gd name="connsiteY151" fmla="*/ 528380 h 6853244"/>
              <a:gd name="connsiteX152" fmla="*/ 7333589 w 7966123"/>
              <a:gd name="connsiteY152" fmla="*/ 529331 h 6853244"/>
              <a:gd name="connsiteX153" fmla="*/ 7354991 w 7966123"/>
              <a:gd name="connsiteY153" fmla="*/ 544550 h 6853244"/>
              <a:gd name="connsiteX154" fmla="*/ 7365930 w 7966123"/>
              <a:gd name="connsiteY154" fmla="*/ 623973 h 6853244"/>
              <a:gd name="connsiteX155" fmla="*/ 7492436 w 7966123"/>
              <a:gd name="connsiteY155" fmla="*/ 785674 h 6853244"/>
              <a:gd name="connsiteX156" fmla="*/ 7510033 w 7966123"/>
              <a:gd name="connsiteY156" fmla="*/ 816112 h 6853244"/>
              <a:gd name="connsiteX157" fmla="*/ 7573286 w 7966123"/>
              <a:gd name="connsiteY157" fmla="*/ 911705 h 6853244"/>
              <a:gd name="connsiteX158" fmla="*/ 7742596 w 7966123"/>
              <a:gd name="connsiteY158" fmla="*/ 1218460 h 6853244"/>
              <a:gd name="connsiteX159" fmla="*/ 7758766 w 7966123"/>
              <a:gd name="connsiteY159" fmla="*/ 1294555 h 6853244"/>
              <a:gd name="connsiteX160" fmla="*/ 7787302 w 7966123"/>
              <a:gd name="connsiteY160" fmla="*/ 1385392 h 6853244"/>
              <a:gd name="connsiteX161" fmla="*/ 7831056 w 7966123"/>
              <a:gd name="connsiteY161" fmla="*/ 1536154 h 6853244"/>
              <a:gd name="connsiteX162" fmla="*/ 7845799 w 7966123"/>
              <a:gd name="connsiteY162" fmla="*/ 1642211 h 6853244"/>
              <a:gd name="connsiteX163" fmla="*/ 7847701 w 7966123"/>
              <a:gd name="connsiteY163" fmla="*/ 1654100 h 6853244"/>
              <a:gd name="connsiteX164" fmla="*/ 7869103 w 7966123"/>
              <a:gd name="connsiteY164" fmla="*/ 1805338 h 6853244"/>
              <a:gd name="connsiteX165" fmla="*/ 7882895 w 7966123"/>
              <a:gd name="connsiteY165" fmla="*/ 1860982 h 6853244"/>
              <a:gd name="connsiteX166" fmla="*/ 7917613 w 7966123"/>
              <a:gd name="connsiteY166" fmla="*/ 2032669 h 6853244"/>
              <a:gd name="connsiteX167" fmla="*/ 7941868 w 7966123"/>
              <a:gd name="connsiteY167" fmla="*/ 2186285 h 6853244"/>
              <a:gd name="connsiteX168" fmla="*/ 7947575 w 7966123"/>
              <a:gd name="connsiteY168" fmla="*/ 2298048 h 6853244"/>
              <a:gd name="connsiteX169" fmla="*/ 7947100 w 7966123"/>
              <a:gd name="connsiteY169" fmla="*/ 2314218 h 6853244"/>
              <a:gd name="connsiteX170" fmla="*/ 7963270 w 7966123"/>
              <a:gd name="connsiteY170" fmla="*/ 2420275 h 6853244"/>
              <a:gd name="connsiteX171" fmla="*/ 7965648 w 7966123"/>
              <a:gd name="connsiteY171" fmla="*/ 2566756 h 6853244"/>
              <a:gd name="connsiteX172" fmla="*/ 7948527 w 7966123"/>
              <a:gd name="connsiteY172" fmla="*/ 2749383 h 6853244"/>
              <a:gd name="connsiteX173" fmla="*/ 7923796 w 7966123"/>
              <a:gd name="connsiteY173" fmla="*/ 2976239 h 6853244"/>
              <a:gd name="connsiteX174" fmla="*/ 7882420 w 7966123"/>
              <a:gd name="connsiteY174" fmla="*/ 3173133 h 6853244"/>
              <a:gd name="connsiteX175" fmla="*/ 7860067 w 7966123"/>
              <a:gd name="connsiteY175" fmla="*/ 3328651 h 6853244"/>
              <a:gd name="connsiteX176" fmla="*/ 7841043 w 7966123"/>
              <a:gd name="connsiteY176" fmla="*/ 3436610 h 6853244"/>
              <a:gd name="connsiteX177" fmla="*/ 7796813 w 7966123"/>
              <a:gd name="connsiteY177" fmla="*/ 3605444 h 6853244"/>
              <a:gd name="connsiteX178" fmla="*/ 7788253 w 7966123"/>
              <a:gd name="connsiteY178" fmla="*/ 3626370 h 6853244"/>
              <a:gd name="connsiteX179" fmla="*/ 7767327 w 7966123"/>
              <a:gd name="connsiteY179" fmla="*/ 3675356 h 6853244"/>
              <a:gd name="connsiteX180" fmla="*/ 7722146 w 7966123"/>
              <a:gd name="connsiteY180" fmla="*/ 3763340 h 6853244"/>
              <a:gd name="connsiteX181" fmla="*/ 7650332 w 7966123"/>
              <a:gd name="connsiteY181" fmla="*/ 3929320 h 6853244"/>
              <a:gd name="connsiteX182" fmla="*/ 7646527 w 7966123"/>
              <a:gd name="connsiteY182" fmla="*/ 3969745 h 6853244"/>
              <a:gd name="connsiteX183" fmla="*/ 7619894 w 7966123"/>
              <a:gd name="connsiteY183" fmla="*/ 4011597 h 6853244"/>
              <a:gd name="connsiteX184" fmla="*/ 7630357 w 7966123"/>
              <a:gd name="connsiteY184" fmla="*/ 4097203 h 6853244"/>
              <a:gd name="connsiteX185" fmla="*/ 7591834 w 7966123"/>
              <a:gd name="connsiteY185" fmla="*/ 4102910 h 6853244"/>
              <a:gd name="connsiteX186" fmla="*/ 7571859 w 7966123"/>
              <a:gd name="connsiteY186" fmla="*/ 4164261 h 6853244"/>
              <a:gd name="connsiteX187" fmla="*/ 7568530 w 7966123"/>
              <a:gd name="connsiteY187" fmla="*/ 4163310 h 6853244"/>
              <a:gd name="connsiteX188" fmla="*/ 7554263 w 7966123"/>
              <a:gd name="connsiteY188" fmla="*/ 4225137 h 6853244"/>
              <a:gd name="connsiteX189" fmla="*/ 7534764 w 7966123"/>
              <a:gd name="connsiteY189" fmla="*/ 4295049 h 6853244"/>
              <a:gd name="connsiteX190" fmla="*/ 7520021 w 7966123"/>
              <a:gd name="connsiteY190" fmla="*/ 4362107 h 6853244"/>
              <a:gd name="connsiteX191" fmla="*/ 7378770 w 7966123"/>
              <a:gd name="connsiteY191" fmla="*/ 4576598 h 6853244"/>
              <a:gd name="connsiteX192" fmla="*/ 7371636 w 7966123"/>
              <a:gd name="connsiteY192" fmla="*/ 4655545 h 6853244"/>
              <a:gd name="connsiteX193" fmla="*/ 7369734 w 7966123"/>
              <a:gd name="connsiteY193" fmla="*/ 4676947 h 6853244"/>
              <a:gd name="connsiteX194" fmla="*/ 7244654 w 7966123"/>
              <a:gd name="connsiteY194" fmla="*/ 4850537 h 6853244"/>
              <a:gd name="connsiteX195" fmla="*/ 7209936 w 7966123"/>
              <a:gd name="connsiteY195" fmla="*/ 4938045 h 6853244"/>
              <a:gd name="connsiteX196" fmla="*/ 7193290 w 7966123"/>
              <a:gd name="connsiteY196" fmla="*/ 5009384 h 6853244"/>
              <a:gd name="connsiteX197" fmla="*/ 7179974 w 7966123"/>
              <a:gd name="connsiteY197" fmla="*/ 5018896 h 6853244"/>
              <a:gd name="connsiteX198" fmla="*/ 7104355 w 7966123"/>
              <a:gd name="connsiteY198" fmla="*/ 5086430 h 6853244"/>
              <a:gd name="connsiteX199" fmla="*/ 7068211 w 7966123"/>
              <a:gd name="connsiteY199" fmla="*/ 5145878 h 6853244"/>
              <a:gd name="connsiteX200" fmla="*/ 7101502 w 7966123"/>
              <a:gd name="connsiteY200" fmla="*/ 5168706 h 6853244"/>
              <a:gd name="connsiteX201" fmla="*/ 7008762 w 7966123"/>
              <a:gd name="connsiteY201" fmla="*/ 5266202 h 6853244"/>
              <a:gd name="connsiteX202" fmla="*/ 6946935 w 7966123"/>
              <a:gd name="connsiteY202" fmla="*/ 5360845 h 6853244"/>
              <a:gd name="connsiteX203" fmla="*/ 6923631 w 7966123"/>
              <a:gd name="connsiteY203" fmla="*/ 5375588 h 6853244"/>
              <a:gd name="connsiteX204" fmla="*/ 6867512 w 7966123"/>
              <a:gd name="connsiteY204" fmla="*/ 5432658 h 6853244"/>
              <a:gd name="connsiteX205" fmla="*/ 6848963 w 7966123"/>
              <a:gd name="connsiteY205" fmla="*/ 5446451 h 6853244"/>
              <a:gd name="connsiteX206" fmla="*/ 6855146 w 7966123"/>
              <a:gd name="connsiteY206" fmla="*/ 5473084 h 6853244"/>
              <a:gd name="connsiteX207" fmla="*/ 6734822 w 7966123"/>
              <a:gd name="connsiteY207" fmla="*/ 5549654 h 6853244"/>
              <a:gd name="connsiteX208" fmla="*/ 6677276 w 7966123"/>
              <a:gd name="connsiteY208" fmla="*/ 5593408 h 6853244"/>
              <a:gd name="connsiteX209" fmla="*/ 6656350 w 7966123"/>
              <a:gd name="connsiteY209" fmla="*/ 5643345 h 6853244"/>
              <a:gd name="connsiteX210" fmla="*/ 6608791 w 7966123"/>
              <a:gd name="connsiteY210" fmla="*/ 5679965 h 6853244"/>
              <a:gd name="connsiteX211" fmla="*/ 6420933 w 7966123"/>
              <a:gd name="connsiteY211" fmla="*/ 5844995 h 6853244"/>
              <a:gd name="connsiteX212" fmla="*/ 6390496 w 7966123"/>
              <a:gd name="connsiteY212" fmla="*/ 5875908 h 6853244"/>
              <a:gd name="connsiteX213" fmla="*/ 6378606 w 7966123"/>
              <a:gd name="connsiteY213" fmla="*/ 5885420 h 6853244"/>
              <a:gd name="connsiteX214" fmla="*/ 6331998 w 7966123"/>
              <a:gd name="connsiteY214" fmla="*/ 5942491 h 6853244"/>
              <a:gd name="connsiteX215" fmla="*/ 6293951 w 7966123"/>
              <a:gd name="connsiteY215" fmla="*/ 5977208 h 6853244"/>
              <a:gd name="connsiteX216" fmla="*/ 6263513 w 7966123"/>
              <a:gd name="connsiteY216" fmla="*/ 6009073 h 6853244"/>
              <a:gd name="connsiteX217" fmla="*/ 6223563 w 7966123"/>
              <a:gd name="connsiteY217" fmla="*/ 6059486 h 6853244"/>
              <a:gd name="connsiteX218" fmla="*/ 6219759 w 7966123"/>
              <a:gd name="connsiteY218" fmla="*/ 6032377 h 6853244"/>
              <a:gd name="connsiteX219" fmla="*/ 6192650 w 7966123"/>
              <a:gd name="connsiteY219" fmla="*/ 6051401 h 6853244"/>
              <a:gd name="connsiteX220" fmla="*/ 6131299 w 7966123"/>
              <a:gd name="connsiteY220" fmla="*/ 6089448 h 6853244"/>
              <a:gd name="connsiteX221" fmla="*/ 6105142 w 7966123"/>
              <a:gd name="connsiteY221" fmla="*/ 6133677 h 6853244"/>
              <a:gd name="connsiteX222" fmla="*/ 6022865 w 7966123"/>
              <a:gd name="connsiteY222" fmla="*/ 6193126 h 6853244"/>
              <a:gd name="connsiteX223" fmla="*/ 5835007 w 7966123"/>
              <a:gd name="connsiteY223" fmla="*/ 6276354 h 6853244"/>
              <a:gd name="connsiteX224" fmla="*/ 5775083 w 7966123"/>
              <a:gd name="connsiteY224" fmla="*/ 6332949 h 6853244"/>
              <a:gd name="connsiteX225" fmla="*/ 5732280 w 7966123"/>
              <a:gd name="connsiteY225" fmla="*/ 6387167 h 6853244"/>
              <a:gd name="connsiteX226" fmla="*/ 5621467 w 7966123"/>
              <a:gd name="connsiteY226" fmla="*/ 6438530 h 6853244"/>
              <a:gd name="connsiteX227" fmla="*/ 5566299 w 7966123"/>
              <a:gd name="connsiteY227" fmla="*/ 6439957 h 6853244"/>
              <a:gd name="connsiteX228" fmla="*/ 5401745 w 7966123"/>
              <a:gd name="connsiteY228" fmla="*/ 6532222 h 6853244"/>
              <a:gd name="connsiteX229" fmla="*/ 5287128 w 7966123"/>
              <a:gd name="connsiteY229" fmla="*/ 6551245 h 6853244"/>
              <a:gd name="connsiteX230" fmla="*/ 5100697 w 7966123"/>
              <a:gd name="connsiteY230" fmla="*/ 6594048 h 6853244"/>
              <a:gd name="connsiteX231" fmla="*/ 5040773 w 7966123"/>
              <a:gd name="connsiteY231" fmla="*/ 6612596 h 6853244"/>
              <a:gd name="connsiteX232" fmla="*/ 4967532 w 7966123"/>
              <a:gd name="connsiteY232" fmla="*/ 6651119 h 6853244"/>
              <a:gd name="connsiteX233" fmla="*/ 4852439 w 7966123"/>
              <a:gd name="connsiteY233" fmla="*/ 6667289 h 6853244"/>
              <a:gd name="connsiteX234" fmla="*/ 4818672 w 7966123"/>
              <a:gd name="connsiteY234" fmla="*/ 6684410 h 6853244"/>
              <a:gd name="connsiteX235" fmla="*/ 4785381 w 7966123"/>
              <a:gd name="connsiteY235" fmla="*/ 6697251 h 6853244"/>
              <a:gd name="connsiteX236" fmla="*/ 4708336 w 7966123"/>
              <a:gd name="connsiteY236" fmla="*/ 6711043 h 6853244"/>
              <a:gd name="connsiteX237" fmla="*/ 4693117 w 7966123"/>
              <a:gd name="connsiteY237" fmla="*/ 6736250 h 6853244"/>
              <a:gd name="connsiteX238" fmla="*/ 4557098 w 7966123"/>
              <a:gd name="connsiteY238" fmla="*/ 6791418 h 6853244"/>
              <a:gd name="connsiteX239" fmla="*/ 4450566 w 7966123"/>
              <a:gd name="connsiteY239" fmla="*/ 6789515 h 6853244"/>
              <a:gd name="connsiteX240" fmla="*/ 4291719 w 7966123"/>
              <a:gd name="connsiteY240" fmla="*/ 6810917 h 6853244"/>
              <a:gd name="connsiteX241" fmla="*/ 4126690 w 7966123"/>
              <a:gd name="connsiteY241" fmla="*/ 6843733 h 6853244"/>
              <a:gd name="connsiteX242" fmla="*/ 4074375 w 7966123"/>
              <a:gd name="connsiteY242" fmla="*/ 6843257 h 6853244"/>
              <a:gd name="connsiteX243" fmla="*/ 3940258 w 7966123"/>
              <a:gd name="connsiteY243" fmla="*/ 6820904 h 6853244"/>
              <a:gd name="connsiteX244" fmla="*/ 3845141 w 7966123"/>
              <a:gd name="connsiteY244" fmla="*/ 6849915 h 6853244"/>
              <a:gd name="connsiteX245" fmla="*/ 3763815 w 7966123"/>
              <a:gd name="connsiteY245" fmla="*/ 6819478 h 6853244"/>
              <a:gd name="connsiteX246" fmla="*/ 3608297 w 7966123"/>
              <a:gd name="connsiteY246" fmla="*/ 6836599 h 6853244"/>
              <a:gd name="connsiteX247" fmla="*/ 3584042 w 7966123"/>
              <a:gd name="connsiteY247" fmla="*/ 6838025 h 6853244"/>
              <a:gd name="connsiteX248" fmla="*/ 3538861 w 7966123"/>
              <a:gd name="connsiteY248" fmla="*/ 6838501 h 6853244"/>
              <a:gd name="connsiteX249" fmla="*/ 3425195 w 7966123"/>
              <a:gd name="connsiteY249" fmla="*/ 6829465 h 6853244"/>
              <a:gd name="connsiteX250" fmla="*/ 3341967 w 7966123"/>
              <a:gd name="connsiteY250" fmla="*/ 6796649 h 6853244"/>
              <a:gd name="connsiteX251" fmla="*/ 3215460 w 7966123"/>
              <a:gd name="connsiteY251" fmla="*/ 6794271 h 6853244"/>
              <a:gd name="connsiteX252" fmla="*/ 2967678 w 7966123"/>
              <a:gd name="connsiteY252" fmla="*/ 6707714 h 6853244"/>
              <a:gd name="connsiteX253" fmla="*/ 2956264 w 7966123"/>
              <a:gd name="connsiteY253" fmla="*/ 6702482 h 6853244"/>
              <a:gd name="connsiteX254" fmla="*/ 2864000 w 7966123"/>
              <a:gd name="connsiteY254" fmla="*/ 6672996 h 6853244"/>
              <a:gd name="connsiteX255" fmla="*/ 2828806 w 7966123"/>
              <a:gd name="connsiteY255" fmla="*/ 6662533 h 6853244"/>
              <a:gd name="connsiteX256" fmla="*/ 2778869 w 7966123"/>
              <a:gd name="connsiteY256" fmla="*/ 6648741 h 6853244"/>
              <a:gd name="connsiteX257" fmla="*/ 2774589 w 7966123"/>
              <a:gd name="connsiteY257" fmla="*/ 6628766 h 6853244"/>
              <a:gd name="connsiteX258" fmla="*/ 2766028 w 7966123"/>
              <a:gd name="connsiteY258" fmla="*/ 6626864 h 6853244"/>
              <a:gd name="connsiteX259" fmla="*/ 2666630 w 7966123"/>
              <a:gd name="connsiteY259" fmla="*/ 6617828 h 6853244"/>
              <a:gd name="connsiteX260" fmla="*/ 2661399 w 7966123"/>
              <a:gd name="connsiteY260" fmla="*/ 6611645 h 6853244"/>
              <a:gd name="connsiteX261" fmla="*/ 2491138 w 7966123"/>
              <a:gd name="connsiteY261" fmla="*/ 6551721 h 6853244"/>
              <a:gd name="connsiteX262" fmla="*/ 2333242 w 7966123"/>
              <a:gd name="connsiteY262" fmla="*/ 6507491 h 6853244"/>
              <a:gd name="connsiteX263" fmla="*/ 2266659 w 7966123"/>
              <a:gd name="connsiteY263" fmla="*/ 6488467 h 6853244"/>
              <a:gd name="connsiteX264" fmla="*/ 2113044 w 7966123"/>
              <a:gd name="connsiteY264" fmla="*/ 6385740 h 6853244"/>
              <a:gd name="connsiteX265" fmla="*/ 2049791 w 7966123"/>
              <a:gd name="connsiteY265" fmla="*/ 6365290 h 6853244"/>
              <a:gd name="connsiteX266" fmla="*/ 1948014 w 7966123"/>
              <a:gd name="connsiteY266" fmla="*/ 6313926 h 6853244"/>
              <a:gd name="connsiteX267" fmla="*/ 1891895 w 7966123"/>
              <a:gd name="connsiteY267" fmla="*/ 6268745 h 6853244"/>
              <a:gd name="connsiteX268" fmla="*/ 1800582 w 7966123"/>
              <a:gd name="connsiteY268" fmla="*/ 6218333 h 6853244"/>
              <a:gd name="connsiteX269" fmla="*/ 1704988 w 7966123"/>
              <a:gd name="connsiteY269" fmla="*/ 6174578 h 6853244"/>
              <a:gd name="connsiteX270" fmla="*/ 1504765 w 7966123"/>
              <a:gd name="connsiteY270" fmla="*/ 6063766 h 6853244"/>
              <a:gd name="connsiteX271" fmla="*/ 1471474 w 7966123"/>
              <a:gd name="connsiteY271" fmla="*/ 6012402 h 6853244"/>
              <a:gd name="connsiteX272" fmla="*/ 1353052 w 7966123"/>
              <a:gd name="connsiteY272" fmla="*/ 5896834 h 6853244"/>
              <a:gd name="connsiteX273" fmla="*/ 1262690 w 7966123"/>
              <a:gd name="connsiteY273" fmla="*/ 5874957 h 6853244"/>
              <a:gd name="connsiteX274" fmla="*/ 1182315 w 7966123"/>
              <a:gd name="connsiteY274" fmla="*/ 5813130 h 6853244"/>
              <a:gd name="connsiteX275" fmla="*/ 1106697 w 7966123"/>
              <a:gd name="connsiteY275" fmla="*/ 5755584 h 6853244"/>
              <a:gd name="connsiteX276" fmla="*/ 1037736 w 7966123"/>
              <a:gd name="connsiteY276" fmla="*/ 5689477 h 6853244"/>
              <a:gd name="connsiteX277" fmla="*/ 996360 w 7966123"/>
              <a:gd name="connsiteY277" fmla="*/ 5650479 h 6853244"/>
              <a:gd name="connsiteX278" fmla="*/ 973056 w 7966123"/>
              <a:gd name="connsiteY278" fmla="*/ 5629077 h 6853244"/>
              <a:gd name="connsiteX279" fmla="*/ 937387 w 7966123"/>
              <a:gd name="connsiteY279" fmla="*/ 5590554 h 6853244"/>
              <a:gd name="connsiteX280" fmla="*/ 919314 w 7966123"/>
              <a:gd name="connsiteY280" fmla="*/ 5580091 h 6853244"/>
              <a:gd name="connsiteX281" fmla="*/ 779015 w 7966123"/>
              <a:gd name="connsiteY281" fmla="*/ 5438841 h 6853244"/>
              <a:gd name="connsiteX282" fmla="*/ 615888 w 7966123"/>
              <a:gd name="connsiteY282" fmla="*/ 5207229 h 6853244"/>
              <a:gd name="connsiteX283" fmla="*/ 544550 w 7966123"/>
              <a:gd name="connsiteY283" fmla="*/ 5107356 h 6853244"/>
              <a:gd name="connsiteX284" fmla="*/ 522197 w 7966123"/>
              <a:gd name="connsiteY284" fmla="*/ 5033163 h 6853244"/>
              <a:gd name="connsiteX285" fmla="*/ 428506 w 7966123"/>
              <a:gd name="connsiteY285" fmla="*/ 4894291 h 6853244"/>
              <a:gd name="connsiteX286" fmla="*/ 427555 w 7966123"/>
              <a:gd name="connsiteY286" fmla="*/ 4850062 h 6853244"/>
              <a:gd name="connsiteX287" fmla="*/ 440396 w 7966123"/>
              <a:gd name="connsiteY287" fmla="*/ 4845306 h 6853244"/>
              <a:gd name="connsiteX288" fmla="*/ 384276 w 7966123"/>
              <a:gd name="connsiteY288" fmla="*/ 4792040 h 6853244"/>
              <a:gd name="connsiteX289" fmla="*/ 369057 w 7966123"/>
              <a:gd name="connsiteY289" fmla="*/ 4746859 h 6853244"/>
              <a:gd name="connsiteX290" fmla="*/ 333864 w 7966123"/>
              <a:gd name="connsiteY290" fmla="*/ 4677898 h 6853244"/>
              <a:gd name="connsiteX291" fmla="*/ 331486 w 7966123"/>
              <a:gd name="connsiteY291" fmla="*/ 4640802 h 6853244"/>
              <a:gd name="connsiteX292" fmla="*/ 332437 w 7966123"/>
              <a:gd name="connsiteY292" fmla="*/ 4617023 h 6853244"/>
              <a:gd name="connsiteX293" fmla="*/ 288683 w 7966123"/>
              <a:gd name="connsiteY293" fmla="*/ 4481004 h 6853244"/>
              <a:gd name="connsiteX294" fmla="*/ 246355 w 7966123"/>
              <a:gd name="connsiteY294" fmla="*/ 4398727 h 6853244"/>
              <a:gd name="connsiteX295" fmla="*/ 165030 w 7966123"/>
              <a:gd name="connsiteY295" fmla="*/ 4264135 h 6853244"/>
              <a:gd name="connsiteX296" fmla="*/ 142201 w 7966123"/>
              <a:gd name="connsiteY296" fmla="*/ 4204211 h 6853244"/>
              <a:gd name="connsiteX297" fmla="*/ 98923 w 7966123"/>
              <a:gd name="connsiteY297" fmla="*/ 4053925 h 6853244"/>
              <a:gd name="connsiteX298" fmla="*/ 92740 w 7966123"/>
              <a:gd name="connsiteY298" fmla="*/ 3964038 h 6853244"/>
              <a:gd name="connsiteX299" fmla="*/ 60875 w 7966123"/>
              <a:gd name="connsiteY299" fmla="*/ 3807569 h 6853244"/>
              <a:gd name="connsiteX300" fmla="*/ 43754 w 7966123"/>
              <a:gd name="connsiteY300" fmla="*/ 3739560 h 6853244"/>
              <a:gd name="connsiteX301" fmla="*/ 17121 w 7966123"/>
              <a:gd name="connsiteY301" fmla="*/ 3638735 h 6853244"/>
              <a:gd name="connsiteX302" fmla="*/ 5231 w 7966123"/>
              <a:gd name="connsiteY302" fmla="*/ 3482266 h 6853244"/>
              <a:gd name="connsiteX303" fmla="*/ 0 w 7966123"/>
              <a:gd name="connsiteY303" fmla="*/ 3434707 h 6853244"/>
              <a:gd name="connsiteX304" fmla="*/ 1902 w 7966123"/>
              <a:gd name="connsiteY304" fmla="*/ 3249703 h 6853244"/>
              <a:gd name="connsiteX305" fmla="*/ 13792 w 7966123"/>
              <a:gd name="connsiteY305" fmla="*/ 3117489 h 6853244"/>
              <a:gd name="connsiteX306" fmla="*/ 34242 w 7966123"/>
              <a:gd name="connsiteY306" fmla="*/ 3077540 h 6853244"/>
              <a:gd name="connsiteX307" fmla="*/ 18072 w 7966123"/>
              <a:gd name="connsiteY307" fmla="*/ 3053760 h 6853244"/>
              <a:gd name="connsiteX308" fmla="*/ 73241 w 7966123"/>
              <a:gd name="connsiteY308" fmla="*/ 3029505 h 6853244"/>
              <a:gd name="connsiteX309" fmla="*/ 36145 w 7966123"/>
              <a:gd name="connsiteY309" fmla="*/ 3007628 h 6853244"/>
              <a:gd name="connsiteX310" fmla="*/ 19975 w 7966123"/>
              <a:gd name="connsiteY310" fmla="*/ 2988129 h 6853244"/>
              <a:gd name="connsiteX311" fmla="*/ 32340 w 7966123"/>
              <a:gd name="connsiteY311" fmla="*/ 2831184 h 6853244"/>
              <a:gd name="connsiteX312" fmla="*/ 134592 w 7966123"/>
              <a:gd name="connsiteY312" fmla="*/ 2780296 h 6853244"/>
              <a:gd name="connsiteX313" fmla="*/ 85131 w 7966123"/>
              <a:gd name="connsiteY313" fmla="*/ 2766504 h 6853244"/>
              <a:gd name="connsiteX314" fmla="*/ 29487 w 7966123"/>
              <a:gd name="connsiteY314" fmla="*/ 2667106 h 6853244"/>
              <a:gd name="connsiteX315" fmla="*/ 25682 w 7966123"/>
              <a:gd name="connsiteY315" fmla="*/ 2631912 h 6853244"/>
              <a:gd name="connsiteX316" fmla="*/ 27109 w 7966123"/>
              <a:gd name="connsiteY316" fmla="*/ 2589109 h 6853244"/>
              <a:gd name="connsiteX317" fmla="*/ 37096 w 7966123"/>
              <a:gd name="connsiteY317" fmla="*/ 2554391 h 6853244"/>
              <a:gd name="connsiteX318" fmla="*/ 67534 w 7966123"/>
              <a:gd name="connsiteY318" fmla="*/ 2526807 h 6853244"/>
              <a:gd name="connsiteX319" fmla="*/ 32340 w 7966123"/>
              <a:gd name="connsiteY319" fmla="*/ 2494467 h 6853244"/>
              <a:gd name="connsiteX320" fmla="*/ 27109 w 7966123"/>
              <a:gd name="connsiteY320" fmla="*/ 2444054 h 6853244"/>
              <a:gd name="connsiteX321" fmla="*/ 91789 w 7966123"/>
              <a:gd name="connsiteY321" fmla="*/ 2369387 h 6853244"/>
              <a:gd name="connsiteX322" fmla="*/ 104154 w 7966123"/>
              <a:gd name="connsiteY322" fmla="*/ 2336096 h 6853244"/>
              <a:gd name="connsiteX323" fmla="*/ 113666 w 7966123"/>
              <a:gd name="connsiteY323" fmla="*/ 2299475 h 6853244"/>
              <a:gd name="connsiteX324" fmla="*/ 176919 w 7966123"/>
              <a:gd name="connsiteY324" fmla="*/ 2260952 h 6853244"/>
              <a:gd name="connsiteX325" fmla="*/ 184053 w 7966123"/>
              <a:gd name="connsiteY325" fmla="*/ 2240026 h 6853244"/>
              <a:gd name="connsiteX326" fmla="*/ 162652 w 7966123"/>
              <a:gd name="connsiteY326" fmla="*/ 2237173 h 6853244"/>
              <a:gd name="connsiteX327" fmla="*/ 131263 w 7966123"/>
              <a:gd name="connsiteY327" fmla="*/ 2240026 h 6853244"/>
              <a:gd name="connsiteX328" fmla="*/ 115093 w 7966123"/>
              <a:gd name="connsiteY328" fmla="*/ 2153469 h 6853244"/>
              <a:gd name="connsiteX329" fmla="*/ 151713 w 7966123"/>
              <a:gd name="connsiteY329" fmla="*/ 2122080 h 6853244"/>
              <a:gd name="connsiteX330" fmla="*/ 189760 w 7966123"/>
              <a:gd name="connsiteY330" fmla="*/ 2112569 h 6853244"/>
              <a:gd name="connsiteX331" fmla="*/ 138397 w 7966123"/>
              <a:gd name="connsiteY331" fmla="*/ 2102106 h 6853244"/>
              <a:gd name="connsiteX332" fmla="*/ 107483 w 7966123"/>
              <a:gd name="connsiteY332" fmla="*/ 2070241 h 6853244"/>
              <a:gd name="connsiteX333" fmla="*/ 158847 w 7966123"/>
              <a:gd name="connsiteY333" fmla="*/ 2038852 h 6853244"/>
              <a:gd name="connsiteX334" fmla="*/ 142677 w 7966123"/>
              <a:gd name="connsiteY334" fmla="*/ 2016499 h 6853244"/>
              <a:gd name="connsiteX335" fmla="*/ 144104 w 7966123"/>
              <a:gd name="connsiteY335" fmla="*/ 1966087 h 6853244"/>
              <a:gd name="connsiteX336" fmla="*/ 190711 w 7966123"/>
              <a:gd name="connsiteY336" fmla="*/ 1897602 h 6853244"/>
              <a:gd name="connsiteX337" fmla="*/ 210686 w 7966123"/>
              <a:gd name="connsiteY337" fmla="*/ 1870493 h 6853244"/>
              <a:gd name="connsiteX338" fmla="*/ 199272 w 7966123"/>
              <a:gd name="connsiteY338" fmla="*/ 1861933 h 6853244"/>
              <a:gd name="connsiteX339" fmla="*/ 166456 w 7966123"/>
              <a:gd name="connsiteY339" fmla="*/ 1913772 h 6853244"/>
              <a:gd name="connsiteX340" fmla="*/ 148859 w 7966123"/>
              <a:gd name="connsiteY340" fmla="*/ 1890468 h 6853244"/>
              <a:gd name="connsiteX341" fmla="*/ 165505 w 7966123"/>
              <a:gd name="connsiteY341" fmla="*/ 1861457 h 6853244"/>
              <a:gd name="connsiteX342" fmla="*/ 213064 w 7966123"/>
              <a:gd name="connsiteY342" fmla="*/ 1840056 h 6853244"/>
              <a:gd name="connsiteX343" fmla="*/ 227807 w 7966123"/>
              <a:gd name="connsiteY343" fmla="*/ 1820081 h 6853244"/>
              <a:gd name="connsiteX344" fmla="*/ 260623 w 7966123"/>
              <a:gd name="connsiteY344" fmla="*/ 1777754 h 6853244"/>
              <a:gd name="connsiteX345" fmla="*/ 219722 w 7966123"/>
              <a:gd name="connsiteY345" fmla="*/ 1768717 h 6853244"/>
              <a:gd name="connsiteX346" fmla="*/ 254440 w 7966123"/>
              <a:gd name="connsiteY346" fmla="*/ 1747791 h 6853244"/>
              <a:gd name="connsiteX347" fmla="*/ 231612 w 7966123"/>
              <a:gd name="connsiteY347" fmla="*/ 1711646 h 6853244"/>
              <a:gd name="connsiteX348" fmla="*/ 226381 w 7966123"/>
              <a:gd name="connsiteY348" fmla="*/ 1730670 h 6853244"/>
              <a:gd name="connsiteX349" fmla="*/ 211637 w 7966123"/>
              <a:gd name="connsiteY349" fmla="*/ 1749218 h 6853244"/>
              <a:gd name="connsiteX350" fmla="*/ 207357 w 7966123"/>
              <a:gd name="connsiteY350" fmla="*/ 1725439 h 6853244"/>
              <a:gd name="connsiteX351" fmla="*/ 252062 w 7966123"/>
              <a:gd name="connsiteY351" fmla="*/ 1657905 h 6853244"/>
              <a:gd name="connsiteX352" fmla="*/ 272988 w 7966123"/>
              <a:gd name="connsiteY352" fmla="*/ 1617480 h 6853244"/>
              <a:gd name="connsiteX353" fmla="*/ 322450 w 7966123"/>
              <a:gd name="connsiteY353" fmla="*/ 1605114 h 6853244"/>
              <a:gd name="connsiteX354" fmla="*/ 336242 w 7966123"/>
              <a:gd name="connsiteY354" fmla="*/ 1504765 h 6853244"/>
              <a:gd name="connsiteX355" fmla="*/ 285354 w 7966123"/>
              <a:gd name="connsiteY355" fmla="*/ 1477657 h 6853244"/>
              <a:gd name="connsiteX356" fmla="*/ 307706 w 7966123"/>
              <a:gd name="connsiteY356" fmla="*/ 1436756 h 6853244"/>
              <a:gd name="connsiteX357" fmla="*/ 334815 w 7966123"/>
              <a:gd name="connsiteY357" fmla="*/ 1472425 h 6853244"/>
              <a:gd name="connsiteX358" fmla="*/ 398544 w 7966123"/>
              <a:gd name="connsiteY358" fmla="*/ 1457206 h 6853244"/>
              <a:gd name="connsiteX359" fmla="*/ 364302 w 7966123"/>
              <a:gd name="connsiteY359" fmla="*/ 1437231 h 6853244"/>
              <a:gd name="connsiteX360" fmla="*/ 397117 w 7966123"/>
              <a:gd name="connsiteY360" fmla="*/ 1426293 h 6853244"/>
              <a:gd name="connsiteX361" fmla="*/ 366679 w 7966123"/>
              <a:gd name="connsiteY361" fmla="*/ 1373978 h 6853244"/>
              <a:gd name="connsiteX362" fmla="*/ 392361 w 7966123"/>
              <a:gd name="connsiteY362" fmla="*/ 1356857 h 6853244"/>
              <a:gd name="connsiteX363" fmla="*/ 376191 w 7966123"/>
              <a:gd name="connsiteY363" fmla="*/ 1337833 h 6853244"/>
              <a:gd name="connsiteX364" fmla="*/ 346705 w 7966123"/>
              <a:gd name="connsiteY364" fmla="*/ 1359235 h 6853244"/>
              <a:gd name="connsiteX365" fmla="*/ 382850 w 7966123"/>
              <a:gd name="connsiteY365" fmla="*/ 1274104 h 6853244"/>
              <a:gd name="connsiteX366" fmla="*/ 382850 w 7966123"/>
              <a:gd name="connsiteY366" fmla="*/ 1317858 h 6853244"/>
              <a:gd name="connsiteX367" fmla="*/ 389983 w 7966123"/>
              <a:gd name="connsiteY367" fmla="*/ 1321188 h 6853244"/>
              <a:gd name="connsiteX368" fmla="*/ 407580 w 7966123"/>
              <a:gd name="connsiteY368" fmla="*/ 1284092 h 6853244"/>
              <a:gd name="connsiteX369" fmla="*/ 424701 w 7966123"/>
              <a:gd name="connsiteY369" fmla="*/ 1266019 h 6853244"/>
              <a:gd name="connsiteX370" fmla="*/ 442298 w 7966123"/>
              <a:gd name="connsiteY370" fmla="*/ 1256507 h 6853244"/>
              <a:gd name="connsiteX371" fmla="*/ 509356 w 7966123"/>
              <a:gd name="connsiteY371" fmla="*/ 1217985 h 6853244"/>
              <a:gd name="connsiteX372" fmla="*/ 478919 w 7966123"/>
              <a:gd name="connsiteY372" fmla="*/ 1190400 h 6853244"/>
              <a:gd name="connsiteX373" fmla="*/ 483674 w 7966123"/>
              <a:gd name="connsiteY373" fmla="*/ 1160438 h 6853244"/>
              <a:gd name="connsiteX374" fmla="*/ 548355 w 7966123"/>
              <a:gd name="connsiteY374" fmla="*/ 1100990 h 6853244"/>
              <a:gd name="connsiteX375" fmla="*/ 502222 w 7966123"/>
              <a:gd name="connsiteY375" fmla="*/ 1098612 h 6853244"/>
              <a:gd name="connsiteX376" fmla="*/ 545977 w 7966123"/>
              <a:gd name="connsiteY376" fmla="*/ 1056284 h 6853244"/>
              <a:gd name="connsiteX377" fmla="*/ 551684 w 7966123"/>
              <a:gd name="connsiteY377" fmla="*/ 993982 h 6853244"/>
              <a:gd name="connsiteX378" fmla="*/ 626351 w 7966123"/>
              <a:gd name="connsiteY378" fmla="*/ 1003018 h 6853244"/>
              <a:gd name="connsiteX379" fmla="*/ 575939 w 7966123"/>
              <a:gd name="connsiteY379" fmla="*/ 1008250 h 6853244"/>
              <a:gd name="connsiteX380" fmla="*/ 566427 w 7966123"/>
              <a:gd name="connsiteY380" fmla="*/ 995884 h 6853244"/>
              <a:gd name="connsiteX381" fmla="*/ 620169 w 7966123"/>
              <a:gd name="connsiteY381" fmla="*/ 961166 h 6853244"/>
              <a:gd name="connsiteX382" fmla="*/ 591158 w 7966123"/>
              <a:gd name="connsiteY382" fmla="*/ 908376 h 6853244"/>
              <a:gd name="connsiteX383" fmla="*/ 668679 w 7966123"/>
              <a:gd name="connsiteY383" fmla="*/ 884596 h 6853244"/>
              <a:gd name="connsiteX384" fmla="*/ 669154 w 7966123"/>
              <a:gd name="connsiteY384" fmla="*/ 824197 h 6853244"/>
              <a:gd name="connsiteX385" fmla="*/ 684373 w 7966123"/>
              <a:gd name="connsiteY385" fmla="*/ 766650 h 6853244"/>
              <a:gd name="connsiteX386" fmla="*/ 759992 w 7966123"/>
              <a:gd name="connsiteY386" fmla="*/ 753334 h 6853244"/>
              <a:gd name="connsiteX387" fmla="*/ 762845 w 7966123"/>
              <a:gd name="connsiteY387" fmla="*/ 735737 h 6853244"/>
              <a:gd name="connsiteX388" fmla="*/ 733359 w 7966123"/>
              <a:gd name="connsiteY388" fmla="*/ 710531 h 6853244"/>
              <a:gd name="connsiteX389" fmla="*/ 803271 w 7966123"/>
              <a:gd name="connsiteY389" fmla="*/ 686276 h 6853244"/>
              <a:gd name="connsiteX390" fmla="*/ 828001 w 7966123"/>
              <a:gd name="connsiteY390" fmla="*/ 653460 h 6853244"/>
              <a:gd name="connsiteX391" fmla="*/ 763321 w 7966123"/>
              <a:gd name="connsiteY391" fmla="*/ 685800 h 6853244"/>
              <a:gd name="connsiteX392" fmla="*/ 758565 w 7966123"/>
              <a:gd name="connsiteY392" fmla="*/ 680093 h 6853244"/>
              <a:gd name="connsiteX393" fmla="*/ 788052 w 7966123"/>
              <a:gd name="connsiteY393" fmla="*/ 645851 h 6853244"/>
              <a:gd name="connsiteX394" fmla="*/ 815636 w 7966123"/>
              <a:gd name="connsiteY394" fmla="*/ 595914 h 6853244"/>
              <a:gd name="connsiteX395" fmla="*/ 865573 w 7966123"/>
              <a:gd name="connsiteY395" fmla="*/ 561671 h 6853244"/>
              <a:gd name="connsiteX396" fmla="*/ 915510 w 7966123"/>
              <a:gd name="connsiteY396" fmla="*/ 493662 h 6853244"/>
              <a:gd name="connsiteX397" fmla="*/ 938814 w 7966123"/>
              <a:gd name="connsiteY397" fmla="*/ 453237 h 6853244"/>
              <a:gd name="connsiteX398" fmla="*/ 1016335 w 7966123"/>
              <a:gd name="connsiteY398" fmla="*/ 366679 h 6853244"/>
              <a:gd name="connsiteX399" fmla="*/ 1077210 w 7966123"/>
              <a:gd name="connsiteY399" fmla="*/ 282500 h 6853244"/>
              <a:gd name="connsiteX400" fmla="*/ 1106697 w 7966123"/>
              <a:gd name="connsiteY400" fmla="*/ 286780 h 6853244"/>
              <a:gd name="connsiteX401" fmla="*/ 1071979 w 7966123"/>
              <a:gd name="connsiteY401" fmla="*/ 360972 h 6853244"/>
              <a:gd name="connsiteX402" fmla="*/ 1138086 w 7966123"/>
              <a:gd name="connsiteY402" fmla="*/ 299146 h 6853244"/>
              <a:gd name="connsiteX403" fmla="*/ 1160914 w 7966123"/>
              <a:gd name="connsiteY403" fmla="*/ 344327 h 6853244"/>
              <a:gd name="connsiteX404" fmla="*/ 1193730 w 7966123"/>
              <a:gd name="connsiteY404" fmla="*/ 345278 h 6853244"/>
              <a:gd name="connsiteX405" fmla="*/ 1232252 w 7966123"/>
              <a:gd name="connsiteY405" fmla="*/ 301048 h 6853244"/>
              <a:gd name="connsiteX406" fmla="*/ 1191352 w 7966123"/>
              <a:gd name="connsiteY406" fmla="*/ 303902 h 6853244"/>
              <a:gd name="connsiteX407" fmla="*/ 1164243 w 7966123"/>
              <a:gd name="connsiteY407" fmla="*/ 306755 h 6853244"/>
              <a:gd name="connsiteX408" fmla="*/ 1104794 w 7966123"/>
              <a:gd name="connsiteY408" fmla="*/ 287732 h 6853244"/>
              <a:gd name="connsiteX409" fmla="*/ 1116684 w 7966123"/>
              <a:gd name="connsiteY409" fmla="*/ 267281 h 6853244"/>
              <a:gd name="connsiteX410" fmla="*/ 1237959 w 7966123"/>
              <a:gd name="connsiteY410" fmla="*/ 257769 h 6853244"/>
              <a:gd name="connsiteX411" fmla="*/ 1301213 w 7966123"/>
              <a:gd name="connsiteY411" fmla="*/ 257769 h 6853244"/>
              <a:gd name="connsiteX412" fmla="*/ 1267446 w 7966123"/>
              <a:gd name="connsiteY412" fmla="*/ 192614 h 6853244"/>
              <a:gd name="connsiteX413" fmla="*/ 1314529 w 7966123"/>
              <a:gd name="connsiteY413" fmla="*/ 151237 h 6853244"/>
              <a:gd name="connsiteX414" fmla="*/ 1255556 w 7966123"/>
              <a:gd name="connsiteY414" fmla="*/ 140299 h 6853244"/>
              <a:gd name="connsiteX415" fmla="*/ 1270299 w 7966123"/>
              <a:gd name="connsiteY415" fmla="*/ 177870 h 6853244"/>
              <a:gd name="connsiteX416" fmla="*/ 1233679 w 7966123"/>
              <a:gd name="connsiteY416" fmla="*/ 144579 h 6853244"/>
              <a:gd name="connsiteX417" fmla="*/ 1321663 w 7966123"/>
              <a:gd name="connsiteY417" fmla="*/ 100825 h 6853244"/>
              <a:gd name="connsiteX418" fmla="*/ 1327370 w 7966123"/>
              <a:gd name="connsiteY418" fmla="*/ 107008 h 6853244"/>
              <a:gd name="connsiteX419" fmla="*/ 1350674 w 7966123"/>
              <a:gd name="connsiteY419" fmla="*/ 121275 h 6853244"/>
              <a:gd name="connsiteX420" fmla="*/ 1398709 w 7966123"/>
              <a:gd name="connsiteY420" fmla="*/ 91313 h 6853244"/>
              <a:gd name="connsiteX421" fmla="*/ 1395379 w 7966123"/>
              <a:gd name="connsiteY421" fmla="*/ 48035 h 6853244"/>
              <a:gd name="connsiteX422" fmla="*/ 1396331 w 7966123"/>
              <a:gd name="connsiteY422" fmla="*/ 48986 h 6853244"/>
              <a:gd name="connsiteX423" fmla="*/ 1509521 w 7966123"/>
              <a:gd name="connsiteY423" fmla="*/ 41852 h 6853244"/>
              <a:gd name="connsiteX424" fmla="*/ 1487168 w 7966123"/>
              <a:gd name="connsiteY424" fmla="*/ 10463 h 6853244"/>
              <a:gd name="connsiteX425" fmla="*/ 1497156 w 7966123"/>
              <a:gd name="connsiteY425" fmla="*/ 0 h 6853244"/>
              <a:gd name="connsiteX426" fmla="*/ 1550422 w 7966123"/>
              <a:gd name="connsiteY426" fmla="*/ 43279 h 6853244"/>
              <a:gd name="connsiteX427" fmla="*/ 1548519 w 7966123"/>
              <a:gd name="connsiteY427" fmla="*/ 55168 h 6853244"/>
              <a:gd name="connsiteX428" fmla="*/ 1492400 w 7966123"/>
              <a:gd name="connsiteY428" fmla="*/ 114617 h 6853244"/>
              <a:gd name="connsiteX429" fmla="*/ 1474327 w 7966123"/>
              <a:gd name="connsiteY429" fmla="*/ 146957 h 6853244"/>
              <a:gd name="connsiteX430" fmla="*/ 1461011 w 7966123"/>
              <a:gd name="connsiteY430" fmla="*/ 110337 h 6853244"/>
              <a:gd name="connsiteX431" fmla="*/ 1450072 w 7966123"/>
              <a:gd name="connsiteY431" fmla="*/ 118897 h 6853244"/>
              <a:gd name="connsiteX432" fmla="*/ 1464340 w 7966123"/>
              <a:gd name="connsiteY432" fmla="*/ 148860 h 6853244"/>
              <a:gd name="connsiteX433" fmla="*/ 1404891 w 7966123"/>
              <a:gd name="connsiteY433" fmla="*/ 202601 h 6853244"/>
              <a:gd name="connsiteX434" fmla="*/ 1406794 w 7966123"/>
              <a:gd name="connsiteY434" fmla="*/ 236844 h 6853244"/>
              <a:gd name="connsiteX435" fmla="*/ 1358284 w 7966123"/>
              <a:gd name="connsiteY435" fmla="*/ 228759 h 6853244"/>
              <a:gd name="connsiteX436" fmla="*/ 1326419 w 7966123"/>
              <a:gd name="connsiteY436" fmla="*/ 284403 h 6853244"/>
              <a:gd name="connsiteX437" fmla="*/ 1334028 w 7966123"/>
              <a:gd name="connsiteY437" fmla="*/ 287732 h 6853244"/>
              <a:gd name="connsiteX438" fmla="*/ 1324041 w 7966123"/>
              <a:gd name="connsiteY438" fmla="*/ 320547 h 6853244"/>
              <a:gd name="connsiteX439" fmla="*/ 1200388 w 7966123"/>
              <a:gd name="connsiteY439" fmla="*/ 439920 h 6853244"/>
              <a:gd name="connsiteX440" fmla="*/ 1237008 w 7966123"/>
              <a:gd name="connsiteY440" fmla="*/ 448481 h 6853244"/>
              <a:gd name="connsiteX441" fmla="*/ 1237008 w 7966123"/>
              <a:gd name="connsiteY441" fmla="*/ 455139 h 6853244"/>
              <a:gd name="connsiteX442" fmla="*/ 1204193 w 7966123"/>
              <a:gd name="connsiteY442" fmla="*/ 463224 h 6853244"/>
              <a:gd name="connsiteX443" fmla="*/ 1206570 w 7966123"/>
              <a:gd name="connsiteY443" fmla="*/ 495564 h 6853244"/>
              <a:gd name="connsiteX444" fmla="*/ 1198485 w 7966123"/>
              <a:gd name="connsiteY444" fmla="*/ 499369 h 6853244"/>
              <a:gd name="connsiteX445" fmla="*/ 1169950 w 7966123"/>
              <a:gd name="connsiteY445" fmla="*/ 467029 h 6853244"/>
              <a:gd name="connsiteX446" fmla="*/ 1136183 w 7966123"/>
              <a:gd name="connsiteY446" fmla="*/ 536941 h 6853244"/>
              <a:gd name="connsiteX447" fmla="*/ 1177559 w 7966123"/>
              <a:gd name="connsiteY447" fmla="*/ 588304 h 6853244"/>
              <a:gd name="connsiteX448" fmla="*/ 1091002 w 7966123"/>
              <a:gd name="connsiteY448" fmla="*/ 588304 h 6853244"/>
              <a:gd name="connsiteX449" fmla="*/ 1103368 w 7966123"/>
              <a:gd name="connsiteY449" fmla="*/ 651082 h 6853244"/>
              <a:gd name="connsiteX450" fmla="*/ 1051528 w 7966123"/>
              <a:gd name="connsiteY450" fmla="*/ 738115 h 6853244"/>
              <a:gd name="connsiteX451" fmla="*/ 975910 w 7966123"/>
              <a:gd name="connsiteY451" fmla="*/ 728603 h 6853244"/>
              <a:gd name="connsiteX452" fmla="*/ 949277 w 7966123"/>
              <a:gd name="connsiteY452" fmla="*/ 771406 h 6853244"/>
              <a:gd name="connsiteX453" fmla="*/ 1012054 w 7966123"/>
              <a:gd name="connsiteY453" fmla="*/ 785674 h 6853244"/>
              <a:gd name="connsiteX454" fmla="*/ 1011579 w 7966123"/>
              <a:gd name="connsiteY454" fmla="*/ 795661 h 6853244"/>
              <a:gd name="connsiteX455" fmla="*/ 977812 w 7966123"/>
              <a:gd name="connsiteY455" fmla="*/ 797564 h 6853244"/>
              <a:gd name="connsiteX456" fmla="*/ 988750 w 7966123"/>
              <a:gd name="connsiteY456" fmla="*/ 802319 h 6853244"/>
              <a:gd name="connsiteX457" fmla="*/ 970678 w 7966123"/>
              <a:gd name="connsiteY457" fmla="*/ 837989 h 6853244"/>
              <a:gd name="connsiteX458" fmla="*/ 968776 w 7966123"/>
              <a:gd name="connsiteY458" fmla="*/ 858915 h 6853244"/>
              <a:gd name="connsiteX459" fmla="*/ 935009 w 7966123"/>
              <a:gd name="connsiteY459" fmla="*/ 885548 h 6853244"/>
              <a:gd name="connsiteX460" fmla="*/ 916461 w 7966123"/>
              <a:gd name="connsiteY460" fmla="*/ 859390 h 6853244"/>
              <a:gd name="connsiteX461" fmla="*/ 905047 w 7966123"/>
              <a:gd name="connsiteY461" fmla="*/ 827526 h 6853244"/>
              <a:gd name="connsiteX462" fmla="*/ 853683 w 7966123"/>
              <a:gd name="connsiteY462" fmla="*/ 901242 h 6853244"/>
              <a:gd name="connsiteX463" fmla="*/ 883645 w 7966123"/>
              <a:gd name="connsiteY463" fmla="*/ 929302 h 6853244"/>
              <a:gd name="connsiteX464" fmla="*/ 869853 w 7966123"/>
              <a:gd name="connsiteY464" fmla="*/ 938814 h 6853244"/>
              <a:gd name="connsiteX465" fmla="*/ 893157 w 7966123"/>
              <a:gd name="connsiteY465" fmla="*/ 997787 h 6853244"/>
              <a:gd name="connsiteX466" fmla="*/ 837037 w 7966123"/>
              <a:gd name="connsiteY466" fmla="*/ 1015859 h 6853244"/>
              <a:gd name="connsiteX467" fmla="*/ 831330 w 7966123"/>
              <a:gd name="connsiteY467" fmla="*/ 961642 h 6853244"/>
              <a:gd name="connsiteX468" fmla="*/ 817538 w 7966123"/>
              <a:gd name="connsiteY468" fmla="*/ 963069 h 6853244"/>
              <a:gd name="connsiteX469" fmla="*/ 817538 w 7966123"/>
              <a:gd name="connsiteY469" fmla="*/ 1045346 h 6853244"/>
              <a:gd name="connsiteX470" fmla="*/ 857488 w 7966123"/>
              <a:gd name="connsiteY470" fmla="*/ 1048675 h 6853244"/>
              <a:gd name="connsiteX471" fmla="*/ 830855 w 7966123"/>
              <a:gd name="connsiteY471" fmla="*/ 1093380 h 6853244"/>
              <a:gd name="connsiteX472" fmla="*/ 801368 w 7966123"/>
              <a:gd name="connsiteY472" fmla="*/ 1075783 h 6853244"/>
              <a:gd name="connsiteX473" fmla="*/ 775211 w 7966123"/>
              <a:gd name="connsiteY473" fmla="*/ 1038687 h 6853244"/>
              <a:gd name="connsiteX474" fmla="*/ 757138 w 7966123"/>
              <a:gd name="connsiteY474" fmla="*/ 1088149 h 6853244"/>
              <a:gd name="connsiteX475" fmla="*/ 768077 w 7966123"/>
              <a:gd name="connsiteY475" fmla="*/ 1082442 h 6853244"/>
              <a:gd name="connsiteX476" fmla="*/ 808978 w 7966123"/>
              <a:gd name="connsiteY476" fmla="*/ 1133805 h 6853244"/>
              <a:gd name="connsiteX477" fmla="*/ 780918 w 7966123"/>
              <a:gd name="connsiteY477" fmla="*/ 1160438 h 6853244"/>
              <a:gd name="connsiteX478" fmla="*/ 787576 w 7966123"/>
              <a:gd name="connsiteY478" fmla="*/ 1187547 h 6853244"/>
              <a:gd name="connsiteX479" fmla="*/ 744298 w 7966123"/>
              <a:gd name="connsiteY479" fmla="*/ 1187547 h 6853244"/>
              <a:gd name="connsiteX480" fmla="*/ 716713 w 7966123"/>
              <a:gd name="connsiteY480" fmla="*/ 1218460 h 6853244"/>
              <a:gd name="connsiteX481" fmla="*/ 683898 w 7966123"/>
              <a:gd name="connsiteY481" fmla="*/ 1267446 h 6853244"/>
              <a:gd name="connsiteX482" fmla="*/ 683898 w 7966123"/>
              <a:gd name="connsiteY482" fmla="*/ 1265544 h 6853244"/>
              <a:gd name="connsiteX483" fmla="*/ 709104 w 7966123"/>
              <a:gd name="connsiteY483" fmla="*/ 1327370 h 6853244"/>
              <a:gd name="connsiteX484" fmla="*/ 700068 w 7966123"/>
              <a:gd name="connsiteY484" fmla="*/ 1336882 h 6853244"/>
              <a:gd name="connsiteX485" fmla="*/ 647277 w 7966123"/>
              <a:gd name="connsiteY485" fmla="*/ 1312627 h 6853244"/>
              <a:gd name="connsiteX486" fmla="*/ 614937 w 7966123"/>
              <a:gd name="connsiteY486" fmla="*/ 1351150 h 6853244"/>
              <a:gd name="connsiteX487" fmla="*/ 668679 w 7966123"/>
              <a:gd name="connsiteY487" fmla="*/ 1345918 h 6853244"/>
              <a:gd name="connsiteX488" fmla="*/ 699592 w 7966123"/>
              <a:gd name="connsiteY488" fmla="*/ 1379685 h 6853244"/>
              <a:gd name="connsiteX489" fmla="*/ 673435 w 7966123"/>
              <a:gd name="connsiteY489" fmla="*/ 1427244 h 6853244"/>
              <a:gd name="connsiteX490" fmla="*/ 695312 w 7966123"/>
              <a:gd name="connsiteY490" fmla="*/ 1508570 h 6853244"/>
              <a:gd name="connsiteX491" fmla="*/ 573085 w 7966123"/>
              <a:gd name="connsiteY491" fmla="*/ 1551849 h 6853244"/>
              <a:gd name="connsiteX492" fmla="*/ 612084 w 7966123"/>
              <a:gd name="connsiteY492" fmla="*/ 1598932 h 6853244"/>
              <a:gd name="connsiteX493" fmla="*/ 586877 w 7966123"/>
              <a:gd name="connsiteY493" fmla="*/ 1672648 h 6853244"/>
              <a:gd name="connsiteX494" fmla="*/ 640619 w 7966123"/>
              <a:gd name="connsiteY494" fmla="*/ 1687392 h 6853244"/>
              <a:gd name="connsiteX495" fmla="*/ 609230 w 7966123"/>
              <a:gd name="connsiteY495" fmla="*/ 1706891 h 6853244"/>
              <a:gd name="connsiteX496" fmla="*/ 570232 w 7966123"/>
              <a:gd name="connsiteY496" fmla="*/ 1738755 h 6853244"/>
              <a:gd name="connsiteX497" fmla="*/ 500796 w 7966123"/>
              <a:gd name="connsiteY497" fmla="*/ 1755401 h 6853244"/>
              <a:gd name="connsiteX498" fmla="*/ 497942 w 7966123"/>
              <a:gd name="connsiteY498" fmla="*/ 1743511 h 6853244"/>
              <a:gd name="connsiteX499" fmla="*/ 472260 w 7966123"/>
              <a:gd name="connsiteY499" fmla="*/ 1780131 h 6853244"/>
              <a:gd name="connsiteX500" fmla="*/ 564049 w 7966123"/>
              <a:gd name="connsiteY500" fmla="*/ 1811045 h 6853244"/>
              <a:gd name="connsiteX501" fmla="*/ 588304 w 7966123"/>
              <a:gd name="connsiteY501" fmla="*/ 1898078 h 6853244"/>
              <a:gd name="connsiteX502" fmla="*/ 516490 w 7966123"/>
              <a:gd name="connsiteY502" fmla="*/ 1916150 h 6853244"/>
              <a:gd name="connsiteX503" fmla="*/ 513637 w 7966123"/>
              <a:gd name="connsiteY503" fmla="*/ 1928991 h 6853244"/>
              <a:gd name="connsiteX504" fmla="*/ 584024 w 7966123"/>
              <a:gd name="connsiteY504" fmla="*/ 1967038 h 6853244"/>
              <a:gd name="connsiteX505" fmla="*/ 495564 w 7966123"/>
              <a:gd name="connsiteY505" fmla="*/ 1992244 h 6853244"/>
              <a:gd name="connsiteX506" fmla="*/ 503649 w 7966123"/>
              <a:gd name="connsiteY506" fmla="*/ 2017451 h 6853244"/>
              <a:gd name="connsiteX507" fmla="*/ 538367 w 7966123"/>
              <a:gd name="connsiteY507" fmla="*/ 1987488 h 6853244"/>
              <a:gd name="connsiteX508" fmla="*/ 531709 w 7966123"/>
              <a:gd name="connsiteY508" fmla="*/ 2086887 h 6853244"/>
              <a:gd name="connsiteX509" fmla="*/ 529807 w 7966123"/>
              <a:gd name="connsiteY509" fmla="*/ 2098776 h 6853244"/>
              <a:gd name="connsiteX510" fmla="*/ 489382 w 7966123"/>
              <a:gd name="connsiteY510" fmla="*/ 2176297 h 6853244"/>
              <a:gd name="connsiteX511" fmla="*/ 473211 w 7966123"/>
              <a:gd name="connsiteY511" fmla="*/ 2190090 h 6853244"/>
              <a:gd name="connsiteX512" fmla="*/ 455139 w 7966123"/>
              <a:gd name="connsiteY512" fmla="*/ 2217198 h 6853244"/>
              <a:gd name="connsiteX513" fmla="*/ 484150 w 7966123"/>
              <a:gd name="connsiteY513" fmla="*/ 2211491 h 6853244"/>
              <a:gd name="connsiteX514" fmla="*/ 502698 w 7966123"/>
              <a:gd name="connsiteY514" fmla="*/ 2202455 h 6853244"/>
              <a:gd name="connsiteX515" fmla="*/ 514112 w 7966123"/>
              <a:gd name="connsiteY515" fmla="*/ 2208638 h 6853244"/>
              <a:gd name="connsiteX516" fmla="*/ 491284 w 7966123"/>
              <a:gd name="connsiteY516" fmla="*/ 2248112 h 6853244"/>
              <a:gd name="connsiteX517" fmla="*/ 471309 w 7966123"/>
              <a:gd name="connsiteY517" fmla="*/ 2290439 h 6853244"/>
              <a:gd name="connsiteX518" fmla="*/ 473687 w 7966123"/>
              <a:gd name="connsiteY518" fmla="*/ 2322779 h 6853244"/>
              <a:gd name="connsiteX519" fmla="*/ 496040 w 7966123"/>
              <a:gd name="connsiteY519" fmla="*/ 2316121 h 6853244"/>
              <a:gd name="connsiteX520" fmla="*/ 487004 w 7966123"/>
              <a:gd name="connsiteY520" fmla="*/ 2387935 h 6853244"/>
              <a:gd name="connsiteX521" fmla="*/ 465602 w 7966123"/>
              <a:gd name="connsiteY521" fmla="*/ 2428360 h 6853244"/>
              <a:gd name="connsiteX522" fmla="*/ 415665 w 7966123"/>
              <a:gd name="connsiteY522" fmla="*/ 2432640 h 6853244"/>
              <a:gd name="connsiteX523" fmla="*/ 473211 w 7966123"/>
              <a:gd name="connsiteY523" fmla="*/ 2485431 h 6853244"/>
              <a:gd name="connsiteX524" fmla="*/ 395215 w 7966123"/>
              <a:gd name="connsiteY524" fmla="*/ 2501125 h 6853244"/>
              <a:gd name="connsiteX525" fmla="*/ 424226 w 7966123"/>
              <a:gd name="connsiteY525" fmla="*/ 2549635 h 6853244"/>
              <a:gd name="connsiteX526" fmla="*/ 424226 w 7966123"/>
              <a:gd name="connsiteY526" fmla="*/ 2549635 h 6853244"/>
              <a:gd name="connsiteX527" fmla="*/ 610181 w 7966123"/>
              <a:gd name="connsiteY527" fmla="*/ 3640162 h 6853244"/>
              <a:gd name="connsiteX528" fmla="*/ 599243 w 7966123"/>
              <a:gd name="connsiteY528" fmla="*/ 3645869 h 6853244"/>
              <a:gd name="connsiteX529" fmla="*/ 662496 w 7966123"/>
              <a:gd name="connsiteY529" fmla="*/ 3841336 h 6853244"/>
              <a:gd name="connsiteX530" fmla="*/ 684849 w 7966123"/>
              <a:gd name="connsiteY530" fmla="*/ 3823739 h 6853244"/>
              <a:gd name="connsiteX531" fmla="*/ 664398 w 7966123"/>
              <a:gd name="connsiteY531" fmla="*/ 3638260 h 6853244"/>
              <a:gd name="connsiteX532" fmla="*/ 642521 w 7966123"/>
              <a:gd name="connsiteY532" fmla="*/ 3667746 h 6853244"/>
              <a:gd name="connsiteX533" fmla="*/ 610181 w 7966123"/>
              <a:gd name="connsiteY533" fmla="*/ 3640162 h 6853244"/>
              <a:gd name="connsiteX534" fmla="*/ 6476577 w 7966123"/>
              <a:gd name="connsiteY534" fmla="*/ 5125903 h 6853244"/>
              <a:gd name="connsiteX535" fmla="*/ 6480382 w 7966123"/>
              <a:gd name="connsiteY535" fmla="*/ 5136367 h 6853244"/>
              <a:gd name="connsiteX536" fmla="*/ 6496552 w 7966123"/>
              <a:gd name="connsiteY536" fmla="*/ 5111636 h 6853244"/>
              <a:gd name="connsiteX537" fmla="*/ 6552196 w 7966123"/>
              <a:gd name="connsiteY537" fmla="*/ 5036017 h 6853244"/>
              <a:gd name="connsiteX538" fmla="*/ 6568366 w 7966123"/>
              <a:gd name="connsiteY538" fmla="*/ 5011286 h 6853244"/>
              <a:gd name="connsiteX539" fmla="*/ 6497027 w 7966123"/>
              <a:gd name="connsiteY539" fmla="*/ 5026505 h 6853244"/>
              <a:gd name="connsiteX540" fmla="*/ 6476577 w 7966123"/>
              <a:gd name="connsiteY540" fmla="*/ 5125903 h 6853244"/>
              <a:gd name="connsiteX541" fmla="*/ 559293 w 7966123"/>
              <a:gd name="connsiteY541" fmla="*/ 1162341 h 6853244"/>
              <a:gd name="connsiteX542" fmla="*/ 555013 w 7966123"/>
              <a:gd name="connsiteY542" fmla="*/ 1178511 h 6853244"/>
              <a:gd name="connsiteX543" fmla="*/ 605901 w 7966123"/>
              <a:gd name="connsiteY543" fmla="*/ 1225594 h 6853244"/>
              <a:gd name="connsiteX544" fmla="*/ 620644 w 7966123"/>
              <a:gd name="connsiteY544" fmla="*/ 1218936 h 6853244"/>
              <a:gd name="connsiteX545" fmla="*/ 607803 w 7966123"/>
              <a:gd name="connsiteY545" fmla="*/ 1168048 h 6853244"/>
              <a:gd name="connsiteX546" fmla="*/ 559293 w 7966123"/>
              <a:gd name="connsiteY546" fmla="*/ 1162341 h 6853244"/>
              <a:gd name="connsiteX547" fmla="*/ 907425 w 7966123"/>
              <a:gd name="connsiteY547" fmla="*/ 643948 h 6853244"/>
              <a:gd name="connsiteX548" fmla="*/ 904096 w 7966123"/>
              <a:gd name="connsiteY548" fmla="*/ 655362 h 6853244"/>
              <a:gd name="connsiteX549" fmla="*/ 970203 w 7966123"/>
              <a:gd name="connsiteY549" fmla="*/ 675337 h 6853244"/>
              <a:gd name="connsiteX550" fmla="*/ 984946 w 7966123"/>
              <a:gd name="connsiteY550" fmla="*/ 604474 h 6853244"/>
              <a:gd name="connsiteX551" fmla="*/ 907425 w 7966123"/>
              <a:gd name="connsiteY551" fmla="*/ 643948 h 6853244"/>
              <a:gd name="connsiteX552" fmla="*/ 1069125 w 7966123"/>
              <a:gd name="connsiteY552" fmla="*/ 652033 h 6853244"/>
              <a:gd name="connsiteX553" fmla="*/ 1005872 w 7966123"/>
              <a:gd name="connsiteY553" fmla="*/ 685324 h 6853244"/>
              <a:gd name="connsiteX554" fmla="*/ 1016810 w 7966123"/>
              <a:gd name="connsiteY554" fmla="*/ 703397 h 6853244"/>
              <a:gd name="connsiteX555" fmla="*/ 1069125 w 7966123"/>
              <a:gd name="connsiteY555" fmla="*/ 652033 h 6853244"/>
              <a:gd name="connsiteX556" fmla="*/ 399971 w 7966123"/>
              <a:gd name="connsiteY556" fmla="*/ 1678355 h 6853244"/>
              <a:gd name="connsiteX557" fmla="*/ 452761 w 7966123"/>
              <a:gd name="connsiteY557" fmla="*/ 1678355 h 6853244"/>
              <a:gd name="connsiteX558" fmla="*/ 370484 w 7966123"/>
              <a:gd name="connsiteY558" fmla="*/ 1668368 h 6853244"/>
              <a:gd name="connsiteX559" fmla="*/ 391410 w 7966123"/>
              <a:gd name="connsiteY559" fmla="*/ 1729243 h 6853244"/>
              <a:gd name="connsiteX560" fmla="*/ 399971 w 7966123"/>
              <a:gd name="connsiteY560" fmla="*/ 1726390 h 6853244"/>
              <a:gd name="connsiteX561" fmla="*/ 399971 w 7966123"/>
              <a:gd name="connsiteY561" fmla="*/ 1678355 h 6853244"/>
              <a:gd name="connsiteX562" fmla="*/ 6772869 w 7966123"/>
              <a:gd name="connsiteY562" fmla="*/ 4685032 h 6853244"/>
              <a:gd name="connsiteX563" fmla="*/ 6771443 w 7966123"/>
              <a:gd name="connsiteY563" fmla="*/ 4698348 h 6853244"/>
              <a:gd name="connsiteX564" fmla="*/ 6831367 w 7966123"/>
              <a:gd name="connsiteY564" fmla="*/ 4718799 h 6853244"/>
              <a:gd name="connsiteX565" fmla="*/ 6841830 w 7966123"/>
              <a:gd name="connsiteY565" fmla="*/ 4671716 h 6853244"/>
              <a:gd name="connsiteX566" fmla="*/ 6772869 w 7966123"/>
              <a:gd name="connsiteY566" fmla="*/ 4685032 h 6853244"/>
              <a:gd name="connsiteX567" fmla="*/ 825148 w 7966123"/>
              <a:gd name="connsiteY567" fmla="*/ 4085789 h 6853244"/>
              <a:gd name="connsiteX568" fmla="*/ 812782 w 7966123"/>
              <a:gd name="connsiteY568" fmla="*/ 4078180 h 6853244"/>
              <a:gd name="connsiteX569" fmla="*/ 760468 w 7966123"/>
              <a:gd name="connsiteY569" fmla="*/ 4126214 h 6853244"/>
              <a:gd name="connsiteX570" fmla="*/ 807551 w 7966123"/>
              <a:gd name="connsiteY570" fmla="*/ 4139531 h 6853244"/>
              <a:gd name="connsiteX571" fmla="*/ 825148 w 7966123"/>
              <a:gd name="connsiteY571" fmla="*/ 4085789 h 6853244"/>
              <a:gd name="connsiteX572" fmla="*/ 6682507 w 7966123"/>
              <a:gd name="connsiteY572" fmla="*/ 4836745 h 6853244"/>
              <a:gd name="connsiteX573" fmla="*/ 6669666 w 7966123"/>
              <a:gd name="connsiteY573" fmla="*/ 4850062 h 6853244"/>
              <a:gd name="connsiteX574" fmla="*/ 6692970 w 7966123"/>
              <a:gd name="connsiteY574" fmla="*/ 4894291 h 6853244"/>
              <a:gd name="connsiteX575" fmla="*/ 6728640 w 7966123"/>
              <a:gd name="connsiteY575" fmla="*/ 4878121 h 6853244"/>
              <a:gd name="connsiteX576" fmla="*/ 6732920 w 7966123"/>
              <a:gd name="connsiteY576" fmla="*/ 4864805 h 6853244"/>
              <a:gd name="connsiteX577" fmla="*/ 6682507 w 7966123"/>
              <a:gd name="connsiteY577" fmla="*/ 4836745 h 6853244"/>
            </a:gdLst>
            <a:ahLst/>
            <a:cxnLst/>
            <a:rect l="l" t="t" r="r" b="b"/>
            <a:pathLst>
              <a:path w="7966123" h="6853244">
                <a:moveTo>
                  <a:pt x="424226" y="2549635"/>
                </a:moveTo>
                <a:cubicBezTo>
                  <a:pt x="420421" y="2559622"/>
                  <a:pt x="417092" y="2570086"/>
                  <a:pt x="412812" y="2581500"/>
                </a:cubicBezTo>
                <a:cubicBezTo>
                  <a:pt x="425653" y="2581500"/>
                  <a:pt x="439445" y="2581500"/>
                  <a:pt x="453237" y="2581500"/>
                </a:cubicBezTo>
                <a:cubicBezTo>
                  <a:pt x="478443" y="2631437"/>
                  <a:pt x="408531" y="2601475"/>
                  <a:pt x="412812" y="2638571"/>
                </a:cubicBezTo>
                <a:cubicBezTo>
                  <a:pt x="430884" y="2646656"/>
                  <a:pt x="452286" y="2656167"/>
                  <a:pt x="473687" y="2665679"/>
                </a:cubicBezTo>
                <a:cubicBezTo>
                  <a:pt x="469882" y="2665679"/>
                  <a:pt x="466078" y="2666155"/>
                  <a:pt x="462273" y="2666155"/>
                </a:cubicBezTo>
                <a:cubicBezTo>
                  <a:pt x="466553" y="2699921"/>
                  <a:pt x="466553" y="2735115"/>
                  <a:pt x="475589" y="2767931"/>
                </a:cubicBezTo>
                <a:cubicBezTo>
                  <a:pt x="488906" y="2815490"/>
                  <a:pt x="454663" y="2809783"/>
                  <a:pt x="418519" y="2816917"/>
                </a:cubicBezTo>
                <a:cubicBezTo>
                  <a:pt x="427079" y="2832135"/>
                  <a:pt x="437067" y="2844025"/>
                  <a:pt x="440871" y="2857817"/>
                </a:cubicBezTo>
                <a:cubicBezTo>
                  <a:pt x="444676" y="2872085"/>
                  <a:pt x="477492" y="2887304"/>
                  <a:pt x="441823" y="2902523"/>
                </a:cubicBezTo>
                <a:cubicBezTo>
                  <a:pt x="449432" y="2912510"/>
                  <a:pt x="457041" y="2922497"/>
                  <a:pt x="461322" y="2927253"/>
                </a:cubicBezTo>
                <a:cubicBezTo>
                  <a:pt x="464651" y="2954837"/>
                  <a:pt x="461797" y="2981470"/>
                  <a:pt x="471785" y="3002396"/>
                </a:cubicBezTo>
                <a:cubicBezTo>
                  <a:pt x="486528" y="3033785"/>
                  <a:pt x="476065" y="3051382"/>
                  <a:pt x="448005" y="3066601"/>
                </a:cubicBezTo>
                <a:cubicBezTo>
                  <a:pt x="478443" y="3083247"/>
                  <a:pt x="498893" y="3099892"/>
                  <a:pt x="472736" y="3117489"/>
                </a:cubicBezTo>
                <a:cubicBezTo>
                  <a:pt x="484150" y="3165524"/>
                  <a:pt x="496991" y="3204997"/>
                  <a:pt x="500796" y="3245423"/>
                </a:cubicBezTo>
                <a:cubicBezTo>
                  <a:pt x="502698" y="3263019"/>
                  <a:pt x="503174" y="3275860"/>
                  <a:pt x="514112" y="3291555"/>
                </a:cubicBezTo>
                <a:cubicBezTo>
                  <a:pt x="523148" y="3304871"/>
                  <a:pt x="529331" y="3326749"/>
                  <a:pt x="525526" y="3341492"/>
                </a:cubicBezTo>
                <a:cubicBezTo>
                  <a:pt x="518392" y="3369076"/>
                  <a:pt x="532660" y="3389051"/>
                  <a:pt x="538843" y="3412355"/>
                </a:cubicBezTo>
                <a:cubicBezTo>
                  <a:pt x="542648" y="3426147"/>
                  <a:pt x="543123" y="3440890"/>
                  <a:pt x="545501" y="3455633"/>
                </a:cubicBezTo>
                <a:cubicBezTo>
                  <a:pt x="540745" y="3458011"/>
                  <a:pt x="535514" y="3460389"/>
                  <a:pt x="530758" y="3462767"/>
                </a:cubicBezTo>
                <a:cubicBezTo>
                  <a:pt x="555488" y="3483217"/>
                  <a:pt x="580219" y="3503668"/>
                  <a:pt x="604474" y="3523167"/>
                </a:cubicBezTo>
                <a:cubicBezTo>
                  <a:pt x="604950" y="3555982"/>
                  <a:pt x="568329" y="3591176"/>
                  <a:pt x="609706" y="3621138"/>
                </a:cubicBezTo>
                <a:cubicBezTo>
                  <a:pt x="609706" y="3599261"/>
                  <a:pt x="609706" y="3579286"/>
                  <a:pt x="609706" y="3559312"/>
                </a:cubicBezTo>
                <a:cubicBezTo>
                  <a:pt x="613510" y="3557885"/>
                  <a:pt x="617315" y="3556458"/>
                  <a:pt x="620644" y="3555031"/>
                </a:cubicBezTo>
                <a:cubicBezTo>
                  <a:pt x="624449" y="3590225"/>
                  <a:pt x="641095" y="3604493"/>
                  <a:pt x="673910" y="3599737"/>
                </a:cubicBezTo>
                <a:cubicBezTo>
                  <a:pt x="680093" y="3598785"/>
                  <a:pt x="691507" y="3613529"/>
                  <a:pt x="694836" y="3623041"/>
                </a:cubicBezTo>
                <a:cubicBezTo>
                  <a:pt x="702446" y="3643491"/>
                  <a:pt x="706250" y="3665368"/>
                  <a:pt x="711957" y="3686294"/>
                </a:cubicBezTo>
                <a:cubicBezTo>
                  <a:pt x="720518" y="3717207"/>
                  <a:pt x="730981" y="3748121"/>
                  <a:pt x="735737" y="3779509"/>
                </a:cubicBezTo>
                <a:cubicBezTo>
                  <a:pt x="736688" y="3785217"/>
                  <a:pt x="712909" y="3794728"/>
                  <a:pt x="699592" y="3803289"/>
                </a:cubicBezTo>
                <a:cubicBezTo>
                  <a:pt x="701019" y="3804240"/>
                  <a:pt x="708153" y="3813752"/>
                  <a:pt x="712909" y="3812325"/>
                </a:cubicBezTo>
                <a:cubicBezTo>
                  <a:pt x="750005" y="3803289"/>
                  <a:pt x="765223" y="3818032"/>
                  <a:pt x="764272" y="3855128"/>
                </a:cubicBezTo>
                <a:cubicBezTo>
                  <a:pt x="763797" y="3872725"/>
                  <a:pt x="772833" y="3904590"/>
                  <a:pt x="768077" y="3906016"/>
                </a:cubicBezTo>
                <a:cubicBezTo>
                  <a:pt x="745249" y="3915052"/>
                  <a:pt x="719091" y="3916004"/>
                  <a:pt x="690080" y="3920760"/>
                </a:cubicBezTo>
                <a:cubicBezTo>
                  <a:pt x="698641" y="3930747"/>
                  <a:pt x="710055" y="3943588"/>
                  <a:pt x="728127" y="3963563"/>
                </a:cubicBezTo>
                <a:cubicBezTo>
                  <a:pt x="730505" y="3963563"/>
                  <a:pt x="742871" y="3963563"/>
                  <a:pt x="754285" y="3963563"/>
                </a:cubicBezTo>
                <a:cubicBezTo>
                  <a:pt x="763321" y="3950246"/>
                  <a:pt x="772833" y="3937405"/>
                  <a:pt x="789003" y="3914101"/>
                </a:cubicBezTo>
                <a:cubicBezTo>
                  <a:pt x="804697" y="3966416"/>
                  <a:pt x="816111" y="4005414"/>
                  <a:pt x="830855" y="4054400"/>
                </a:cubicBezTo>
                <a:cubicBezTo>
                  <a:pt x="869853" y="4070570"/>
                  <a:pt x="877463" y="4107666"/>
                  <a:pt x="839415" y="4150945"/>
                </a:cubicBezTo>
                <a:cubicBezTo>
                  <a:pt x="834184" y="4157128"/>
                  <a:pt x="840367" y="4172822"/>
                  <a:pt x="841318" y="4184236"/>
                </a:cubicBezTo>
                <a:cubicBezTo>
                  <a:pt x="828001" y="4184236"/>
                  <a:pt x="814209" y="4184236"/>
                  <a:pt x="801844" y="4184236"/>
                </a:cubicBezTo>
                <a:cubicBezTo>
                  <a:pt x="822294" y="4214674"/>
                  <a:pt x="841318" y="4243209"/>
                  <a:pt x="860341" y="4271269"/>
                </a:cubicBezTo>
                <a:cubicBezTo>
                  <a:pt x="862244" y="4269842"/>
                  <a:pt x="863670" y="4267940"/>
                  <a:pt x="865573" y="4266513"/>
                </a:cubicBezTo>
                <a:cubicBezTo>
                  <a:pt x="857012" y="4238453"/>
                  <a:pt x="848452" y="4210869"/>
                  <a:pt x="840367" y="4182810"/>
                </a:cubicBezTo>
                <a:cubicBezTo>
                  <a:pt x="877938" y="4159981"/>
                  <a:pt x="893633" y="4169969"/>
                  <a:pt x="923119" y="4220857"/>
                </a:cubicBezTo>
                <a:cubicBezTo>
                  <a:pt x="973056" y="4307890"/>
                  <a:pt x="1026322" y="4392544"/>
                  <a:pt x="1079112" y="4478151"/>
                </a:cubicBezTo>
                <a:cubicBezTo>
                  <a:pt x="1114782" y="4535697"/>
                  <a:pt x="1147122" y="4596097"/>
                  <a:pt x="1188974" y="4649363"/>
                </a:cubicBezTo>
                <a:cubicBezTo>
                  <a:pt x="1266495" y="4748285"/>
                  <a:pt x="1348772" y="4843403"/>
                  <a:pt x="1430097" y="4939472"/>
                </a:cubicBezTo>
                <a:cubicBezTo>
                  <a:pt x="1498107" y="5019372"/>
                  <a:pt x="1566116" y="5099270"/>
                  <a:pt x="1636503" y="5176792"/>
                </a:cubicBezTo>
                <a:cubicBezTo>
                  <a:pt x="1660283" y="5202474"/>
                  <a:pt x="1693098" y="5219119"/>
                  <a:pt x="1720683" y="5241472"/>
                </a:cubicBezTo>
                <a:cubicBezTo>
                  <a:pt x="1746364" y="5262398"/>
                  <a:pt x="1769668" y="5286653"/>
                  <a:pt x="1795826" y="5307103"/>
                </a:cubicBezTo>
                <a:cubicBezTo>
                  <a:pt x="1851945" y="5350857"/>
                  <a:pt x="1907589" y="5395563"/>
                  <a:pt x="1966087" y="5435512"/>
                </a:cubicBezTo>
                <a:cubicBezTo>
                  <a:pt x="2067863" y="5504948"/>
                  <a:pt x="2171066" y="5572006"/>
                  <a:pt x="2275220" y="5637162"/>
                </a:cubicBezTo>
                <a:cubicBezTo>
                  <a:pt x="2307085" y="5657137"/>
                  <a:pt x="2345132" y="5667124"/>
                  <a:pt x="2379850" y="5681867"/>
                </a:cubicBezTo>
                <a:cubicBezTo>
                  <a:pt x="2426933" y="5702318"/>
                  <a:pt x="2472590" y="5724670"/>
                  <a:pt x="2520149" y="5743219"/>
                </a:cubicBezTo>
                <a:cubicBezTo>
                  <a:pt x="2589584" y="5770327"/>
                  <a:pt x="2664728" y="5785546"/>
                  <a:pt x="2727505" y="5822642"/>
                </a:cubicBezTo>
                <a:cubicBezTo>
                  <a:pt x="2770784" y="5848324"/>
                  <a:pt x="2811209" y="5848799"/>
                  <a:pt x="2854964" y="5851653"/>
                </a:cubicBezTo>
                <a:cubicBezTo>
                  <a:pt x="2860195" y="5852129"/>
                  <a:pt x="2867804" y="5853555"/>
                  <a:pt x="2870182" y="5857360"/>
                </a:cubicBezTo>
                <a:cubicBezTo>
                  <a:pt x="2910607" y="5927748"/>
                  <a:pt x="2986226" y="5905394"/>
                  <a:pt x="3045675" y="5925370"/>
                </a:cubicBezTo>
                <a:cubicBezTo>
                  <a:pt x="3065650" y="5932027"/>
                  <a:pt x="3083247" y="5946295"/>
                  <a:pt x="3103697" y="5950100"/>
                </a:cubicBezTo>
                <a:cubicBezTo>
                  <a:pt x="3136512" y="5956283"/>
                  <a:pt x="3171231" y="5952478"/>
                  <a:pt x="3203095" y="5960087"/>
                </a:cubicBezTo>
                <a:cubicBezTo>
                  <a:pt x="3270153" y="5975782"/>
                  <a:pt x="3340540" y="5971501"/>
                  <a:pt x="3406172" y="6002415"/>
                </a:cubicBezTo>
                <a:cubicBezTo>
                  <a:pt x="3445170" y="6020963"/>
                  <a:pt x="3495107" y="6014780"/>
                  <a:pt x="3540288" y="6020487"/>
                </a:cubicBezTo>
                <a:cubicBezTo>
                  <a:pt x="3569299" y="6024292"/>
                  <a:pt x="3601639" y="6022389"/>
                  <a:pt x="3625894" y="6035231"/>
                </a:cubicBezTo>
                <a:cubicBezTo>
                  <a:pt x="3667270" y="6057108"/>
                  <a:pt x="3706269" y="6042840"/>
                  <a:pt x="3746218" y="6040462"/>
                </a:cubicBezTo>
                <a:cubicBezTo>
                  <a:pt x="3756681" y="6039986"/>
                  <a:pt x="3767144" y="6038559"/>
                  <a:pt x="3777607" y="6039035"/>
                </a:cubicBezTo>
                <a:cubicBezTo>
                  <a:pt x="3828019" y="6041413"/>
                  <a:pt x="3878908" y="6049498"/>
                  <a:pt x="3928844" y="6045218"/>
                </a:cubicBezTo>
                <a:cubicBezTo>
                  <a:pt x="4043461" y="6035706"/>
                  <a:pt x="4157603" y="6020011"/>
                  <a:pt x="4271744" y="6007171"/>
                </a:cubicBezTo>
                <a:cubicBezTo>
                  <a:pt x="4281256" y="6006220"/>
                  <a:pt x="4292671" y="6005268"/>
                  <a:pt x="4300756" y="6009549"/>
                </a:cubicBezTo>
                <a:cubicBezTo>
                  <a:pt x="4361155" y="6040937"/>
                  <a:pt x="4420604" y="6018585"/>
                  <a:pt x="4481004" y="6009073"/>
                </a:cubicBezTo>
                <a:cubicBezTo>
                  <a:pt x="4525234" y="6002415"/>
                  <a:pt x="4569464" y="5997183"/>
                  <a:pt x="4614169" y="5996232"/>
                </a:cubicBezTo>
                <a:cubicBezTo>
                  <a:pt x="4631290" y="5995756"/>
                  <a:pt x="4648887" y="6008598"/>
                  <a:pt x="4676471" y="6019060"/>
                </a:cubicBezTo>
                <a:cubicBezTo>
                  <a:pt x="4676471" y="6019536"/>
                  <a:pt x="4679800" y="6011927"/>
                  <a:pt x="4683605" y="6004793"/>
                </a:cubicBezTo>
                <a:cubicBezTo>
                  <a:pt x="4705482" y="5967221"/>
                  <a:pt x="4763504" y="5939637"/>
                  <a:pt x="4807734" y="5944869"/>
                </a:cubicBezTo>
                <a:cubicBezTo>
                  <a:pt x="4816294" y="5945820"/>
                  <a:pt x="4829135" y="5945344"/>
                  <a:pt x="4834367" y="5940113"/>
                </a:cubicBezTo>
                <a:cubicBezTo>
                  <a:pt x="4865280" y="5908724"/>
                  <a:pt x="4904279" y="5899688"/>
                  <a:pt x="4945655" y="5894932"/>
                </a:cubicBezTo>
                <a:cubicBezTo>
                  <a:pt x="4956117" y="5893505"/>
                  <a:pt x="4970385" y="5887322"/>
                  <a:pt x="4974190" y="5879237"/>
                </a:cubicBezTo>
                <a:cubicBezTo>
                  <a:pt x="4997970" y="5831203"/>
                  <a:pt x="5040773" y="5832630"/>
                  <a:pt x="5085003" y="5829300"/>
                </a:cubicBezTo>
                <a:cubicBezTo>
                  <a:pt x="5105453" y="5827874"/>
                  <a:pt x="5125428" y="5812179"/>
                  <a:pt x="5145402" y="5803143"/>
                </a:cubicBezTo>
                <a:cubicBezTo>
                  <a:pt x="5153012" y="5799814"/>
                  <a:pt x="5159670" y="5793631"/>
                  <a:pt x="5167279" y="5791728"/>
                </a:cubicBezTo>
                <a:cubicBezTo>
                  <a:pt x="5226253" y="5777937"/>
                  <a:pt x="5285226" y="5764620"/>
                  <a:pt x="5344199" y="5751303"/>
                </a:cubicBezTo>
                <a:cubicBezTo>
                  <a:pt x="5347052" y="5750828"/>
                  <a:pt x="5350857" y="5750352"/>
                  <a:pt x="5351808" y="5748450"/>
                </a:cubicBezTo>
                <a:cubicBezTo>
                  <a:pt x="5386050" y="5686148"/>
                  <a:pt x="5430756" y="5724195"/>
                  <a:pt x="5469754" y="5738938"/>
                </a:cubicBezTo>
                <a:cubicBezTo>
                  <a:pt x="5509704" y="5754157"/>
                  <a:pt x="5520167" y="5740841"/>
                  <a:pt x="5518740" y="5703744"/>
                </a:cubicBezTo>
                <a:cubicBezTo>
                  <a:pt x="5517313" y="5665222"/>
                  <a:pt x="5535861" y="5657137"/>
                  <a:pt x="5561543" y="5669978"/>
                </a:cubicBezTo>
                <a:cubicBezTo>
                  <a:pt x="5575335" y="5654284"/>
                  <a:pt x="5585323" y="5638589"/>
                  <a:pt x="5598639" y="5627650"/>
                </a:cubicBezTo>
                <a:cubicBezTo>
                  <a:pt x="5647149" y="5587701"/>
                  <a:pt x="5696135" y="5548227"/>
                  <a:pt x="5746072" y="5510655"/>
                </a:cubicBezTo>
                <a:cubicBezTo>
                  <a:pt x="5753681" y="5504948"/>
                  <a:pt x="5769375" y="5503046"/>
                  <a:pt x="5778887" y="5506375"/>
                </a:cubicBezTo>
                <a:cubicBezTo>
                  <a:pt x="5802667" y="5513985"/>
                  <a:pt x="5825020" y="5524923"/>
                  <a:pt x="5842616" y="5522545"/>
                </a:cubicBezTo>
                <a:cubicBezTo>
                  <a:pt x="5873530" y="5501143"/>
                  <a:pt x="5903967" y="5480217"/>
                  <a:pt x="5937259" y="5457389"/>
                </a:cubicBezTo>
                <a:cubicBezTo>
                  <a:pt x="5933930" y="5452158"/>
                  <a:pt x="5925844" y="5441219"/>
                  <a:pt x="5919186" y="5431707"/>
                </a:cubicBezTo>
                <a:cubicBezTo>
                  <a:pt x="5945344" y="5409355"/>
                  <a:pt x="5969123" y="5386051"/>
                  <a:pt x="5995756" y="5367027"/>
                </a:cubicBezTo>
                <a:cubicBezTo>
                  <a:pt x="6009073" y="5357516"/>
                  <a:pt x="6030474" y="5359418"/>
                  <a:pt x="6043315" y="5349906"/>
                </a:cubicBezTo>
                <a:cubicBezTo>
                  <a:pt x="6066619" y="5331834"/>
                  <a:pt x="6085167" y="5308054"/>
                  <a:pt x="6107044" y="5288080"/>
                </a:cubicBezTo>
                <a:cubicBezTo>
                  <a:pt x="6120836" y="5275714"/>
                  <a:pt x="6137006" y="5265727"/>
                  <a:pt x="6155079" y="5258117"/>
                </a:cubicBezTo>
                <a:cubicBezTo>
                  <a:pt x="6168395" y="5227679"/>
                  <a:pt x="6178382" y="5196766"/>
                  <a:pt x="6224039" y="5192010"/>
                </a:cubicBezTo>
                <a:cubicBezTo>
                  <a:pt x="6240685" y="5190108"/>
                  <a:pt x="6257806" y="5165377"/>
                  <a:pt x="6269220" y="5147305"/>
                </a:cubicBezTo>
                <a:cubicBezTo>
                  <a:pt x="6306791" y="5086905"/>
                  <a:pt x="6356728" y="5042200"/>
                  <a:pt x="6419507" y="5010335"/>
                </a:cubicBezTo>
                <a:cubicBezTo>
                  <a:pt x="6427591" y="5006055"/>
                  <a:pt x="6429018" y="4990836"/>
                  <a:pt x="6434725" y="4981324"/>
                </a:cubicBezTo>
                <a:cubicBezTo>
                  <a:pt x="6454700" y="4945179"/>
                  <a:pt x="6464688" y="4905230"/>
                  <a:pt x="6515575" y="4888585"/>
                </a:cubicBezTo>
                <a:cubicBezTo>
                  <a:pt x="6552672" y="4876695"/>
                  <a:pt x="6580255" y="4836269"/>
                  <a:pt x="6586438" y="4791088"/>
                </a:cubicBezTo>
                <a:cubicBezTo>
                  <a:pt x="6592145" y="4751139"/>
                  <a:pt x="6605462" y="4719750"/>
                  <a:pt x="6646838" y="4699300"/>
                </a:cubicBezTo>
                <a:cubicBezTo>
                  <a:pt x="6668239" y="4688837"/>
                  <a:pt x="6679178" y="4656972"/>
                  <a:pt x="6694873" y="4635095"/>
                </a:cubicBezTo>
                <a:cubicBezTo>
                  <a:pt x="6714372" y="4607035"/>
                  <a:pt x="6732920" y="4578500"/>
                  <a:pt x="6753846" y="4551391"/>
                </a:cubicBezTo>
                <a:cubicBezTo>
                  <a:pt x="6783332" y="4513344"/>
                  <a:pt x="6814246" y="4476724"/>
                  <a:pt x="6844684" y="4440103"/>
                </a:cubicBezTo>
                <a:cubicBezTo>
                  <a:pt x="6865134" y="4415373"/>
                  <a:pt x="6892243" y="4394447"/>
                  <a:pt x="6905083" y="4366863"/>
                </a:cubicBezTo>
                <a:cubicBezTo>
                  <a:pt x="6929338" y="4314072"/>
                  <a:pt x="6944081" y="4257477"/>
                  <a:pt x="6964532" y="4203260"/>
                </a:cubicBezTo>
                <a:cubicBezTo>
                  <a:pt x="6979751" y="4161883"/>
                  <a:pt x="6997823" y="4121934"/>
                  <a:pt x="7013518" y="4081033"/>
                </a:cubicBezTo>
                <a:cubicBezTo>
                  <a:pt x="7029212" y="4039657"/>
                  <a:pt x="7043480" y="3997805"/>
                  <a:pt x="7059650" y="3956429"/>
                </a:cubicBezTo>
                <a:cubicBezTo>
                  <a:pt x="7066308" y="3939783"/>
                  <a:pt x="7072967" y="3916955"/>
                  <a:pt x="7085807" y="3911248"/>
                </a:cubicBezTo>
                <a:cubicBezTo>
                  <a:pt x="7111965" y="3899834"/>
                  <a:pt x="7111965" y="3878908"/>
                  <a:pt x="7117671" y="3857982"/>
                </a:cubicBezTo>
                <a:cubicBezTo>
                  <a:pt x="7124805" y="3831349"/>
                  <a:pt x="7132891" y="3805191"/>
                  <a:pt x="7140975" y="3779034"/>
                </a:cubicBezTo>
                <a:cubicBezTo>
                  <a:pt x="7150012" y="3749547"/>
                  <a:pt x="7158573" y="3720061"/>
                  <a:pt x="7169035" y="3691525"/>
                </a:cubicBezTo>
                <a:cubicBezTo>
                  <a:pt x="7175694" y="3672502"/>
                  <a:pt x="7184730" y="3653954"/>
                  <a:pt x="7194717" y="3629223"/>
                </a:cubicBezTo>
                <a:cubicBezTo>
                  <a:pt x="7192815" y="3609724"/>
                  <a:pt x="7195668" y="3578811"/>
                  <a:pt x="7186156" y="3552178"/>
                </a:cubicBezTo>
                <a:cubicBezTo>
                  <a:pt x="7170462" y="3508899"/>
                  <a:pt x="7217545" y="3485595"/>
                  <a:pt x="7212314" y="3445170"/>
                </a:cubicBezTo>
                <a:cubicBezTo>
                  <a:pt x="7209460" y="3423293"/>
                  <a:pt x="7226582" y="3399038"/>
                  <a:pt x="7234191" y="3375734"/>
                </a:cubicBezTo>
                <a:cubicBezTo>
                  <a:pt x="7235618" y="3371930"/>
                  <a:pt x="7236093" y="3366222"/>
                  <a:pt x="7233715" y="3363844"/>
                </a:cubicBezTo>
                <a:cubicBezTo>
                  <a:pt x="7198522" y="3322468"/>
                  <a:pt x="7223253" y="3280141"/>
                  <a:pt x="7230387" y="3237813"/>
                </a:cubicBezTo>
                <a:cubicBezTo>
                  <a:pt x="7232764" y="3224497"/>
                  <a:pt x="7233715" y="3208327"/>
                  <a:pt x="7228009" y="3196437"/>
                </a:cubicBezTo>
                <a:cubicBezTo>
                  <a:pt x="7213741" y="3165999"/>
                  <a:pt x="7232289" y="3146975"/>
                  <a:pt x="7245130" y="3123672"/>
                </a:cubicBezTo>
                <a:cubicBezTo>
                  <a:pt x="7254641" y="3105599"/>
                  <a:pt x="7262251" y="3084673"/>
                  <a:pt x="7263202" y="3064699"/>
                </a:cubicBezTo>
                <a:cubicBezTo>
                  <a:pt x="7265104" y="3031883"/>
                  <a:pt x="7258922" y="2998592"/>
                  <a:pt x="7261300" y="2965301"/>
                </a:cubicBezTo>
                <a:cubicBezTo>
                  <a:pt x="7262726" y="2944850"/>
                  <a:pt x="7273190" y="2925351"/>
                  <a:pt x="7281274" y="2900145"/>
                </a:cubicBezTo>
                <a:cubicBezTo>
                  <a:pt x="7257019" y="2887304"/>
                  <a:pt x="7266531" y="2857342"/>
                  <a:pt x="7262251" y="2828806"/>
                </a:cubicBezTo>
                <a:cubicBezTo>
                  <a:pt x="7255592" y="2786954"/>
                  <a:pt x="7293164" y="2779345"/>
                  <a:pt x="7306481" y="2753187"/>
                </a:cubicBezTo>
                <a:cubicBezTo>
                  <a:pt x="7279372" y="2737969"/>
                  <a:pt x="7263678" y="2723701"/>
                  <a:pt x="7267958" y="2684703"/>
                </a:cubicBezTo>
                <a:cubicBezTo>
                  <a:pt x="7272714" y="2639522"/>
                  <a:pt x="7254641" y="2591963"/>
                  <a:pt x="7251313" y="2544879"/>
                </a:cubicBezTo>
                <a:cubicBezTo>
                  <a:pt x="7249410" y="2519673"/>
                  <a:pt x="7259397" y="2493991"/>
                  <a:pt x="7261300" y="2468310"/>
                </a:cubicBezTo>
                <a:cubicBezTo>
                  <a:pt x="7262726" y="2448810"/>
                  <a:pt x="7260348" y="2428836"/>
                  <a:pt x="7258446" y="2409336"/>
                </a:cubicBezTo>
                <a:cubicBezTo>
                  <a:pt x="7248935" y="2324206"/>
                  <a:pt x="7258446" y="2236697"/>
                  <a:pt x="7209936" y="2157274"/>
                </a:cubicBezTo>
                <a:cubicBezTo>
                  <a:pt x="7197095" y="2136348"/>
                  <a:pt x="7208033" y="2098301"/>
                  <a:pt x="7212789" y="2068814"/>
                </a:cubicBezTo>
                <a:cubicBezTo>
                  <a:pt x="7217070" y="2041706"/>
                  <a:pt x="7219448" y="2020304"/>
                  <a:pt x="7197571" y="1996525"/>
                </a:cubicBezTo>
                <a:cubicBezTo>
                  <a:pt x="7183779" y="1981781"/>
                  <a:pt x="7184254" y="1953722"/>
                  <a:pt x="7179023" y="1931369"/>
                </a:cubicBezTo>
                <a:cubicBezTo>
                  <a:pt x="7169986" y="1891895"/>
                  <a:pt x="7162377" y="1851945"/>
                  <a:pt x="7153341" y="1812471"/>
                </a:cubicBezTo>
                <a:cubicBezTo>
                  <a:pt x="7151914" y="1806289"/>
                  <a:pt x="7144305" y="1800106"/>
                  <a:pt x="7145256" y="1794875"/>
                </a:cubicBezTo>
                <a:cubicBezTo>
                  <a:pt x="7158097" y="1723536"/>
                  <a:pt x="7106733" y="1666941"/>
                  <a:pt x="7101026" y="1599883"/>
                </a:cubicBezTo>
                <a:cubicBezTo>
                  <a:pt x="7100550" y="1593225"/>
                  <a:pt x="7097697" y="1585615"/>
                  <a:pt x="7093417" y="1580859"/>
                </a:cubicBezTo>
                <a:cubicBezTo>
                  <a:pt x="7063930" y="1548519"/>
                  <a:pt x="7050138" y="1511423"/>
                  <a:pt x="7049187" y="1466718"/>
                </a:cubicBezTo>
                <a:cubicBezTo>
                  <a:pt x="7048711" y="1451499"/>
                  <a:pt x="7030163" y="1436756"/>
                  <a:pt x="7018749" y="1420110"/>
                </a:cubicBezTo>
                <a:cubicBezTo>
                  <a:pt x="7013518" y="1404416"/>
                  <a:pt x="7009713" y="1385392"/>
                  <a:pt x="7001152" y="1368271"/>
                </a:cubicBezTo>
                <a:cubicBezTo>
                  <a:pt x="6969288" y="1303115"/>
                  <a:pt x="6941703" y="1236057"/>
                  <a:pt x="6897949" y="1176133"/>
                </a:cubicBezTo>
                <a:cubicBezTo>
                  <a:pt x="6871792" y="1139988"/>
                  <a:pt x="6864658" y="1090527"/>
                  <a:pt x="6848488" y="1047248"/>
                </a:cubicBezTo>
                <a:cubicBezTo>
                  <a:pt x="6838025" y="1019188"/>
                  <a:pt x="6828038" y="990177"/>
                  <a:pt x="6814721" y="963544"/>
                </a:cubicBezTo>
                <a:cubicBezTo>
                  <a:pt x="6809490" y="952606"/>
                  <a:pt x="6796173" y="939289"/>
                  <a:pt x="6785710" y="937862"/>
                </a:cubicBezTo>
                <a:cubicBezTo>
                  <a:pt x="6721030" y="931680"/>
                  <a:pt x="6691068" y="879841"/>
                  <a:pt x="6652070" y="840367"/>
                </a:cubicBezTo>
                <a:cubicBezTo>
                  <a:pt x="6636851" y="825148"/>
                  <a:pt x="6675849" y="740968"/>
                  <a:pt x="6699153" y="736212"/>
                </a:cubicBezTo>
                <a:cubicBezTo>
                  <a:pt x="6780479" y="719091"/>
                  <a:pt x="6761455" y="726701"/>
                  <a:pt x="6772394" y="646326"/>
                </a:cubicBezTo>
                <a:cubicBezTo>
                  <a:pt x="6773345" y="638241"/>
                  <a:pt x="6774772" y="628254"/>
                  <a:pt x="6780003" y="623022"/>
                </a:cubicBezTo>
                <a:cubicBezTo>
                  <a:pt x="6821380" y="578317"/>
                  <a:pt x="6866561" y="536465"/>
                  <a:pt x="6905559" y="489382"/>
                </a:cubicBezTo>
                <a:cubicBezTo>
                  <a:pt x="6955020" y="429933"/>
                  <a:pt x="7016371" y="445627"/>
                  <a:pt x="7077722" y="452761"/>
                </a:cubicBezTo>
                <a:cubicBezTo>
                  <a:pt x="7113392" y="457041"/>
                  <a:pt x="7151439" y="456090"/>
                  <a:pt x="7184254" y="468456"/>
                </a:cubicBezTo>
                <a:cubicBezTo>
                  <a:pt x="7218497" y="481297"/>
                  <a:pt x="7247983" y="507930"/>
                  <a:pt x="7279372" y="528380"/>
                </a:cubicBezTo>
                <a:cubicBezTo>
                  <a:pt x="7295542" y="528380"/>
                  <a:pt x="7315041" y="526953"/>
                  <a:pt x="7333589" y="529331"/>
                </a:cubicBezTo>
                <a:cubicBezTo>
                  <a:pt x="7341675" y="530282"/>
                  <a:pt x="7353564" y="538367"/>
                  <a:pt x="7354991" y="544550"/>
                </a:cubicBezTo>
                <a:cubicBezTo>
                  <a:pt x="7360698" y="570707"/>
                  <a:pt x="7362600" y="597816"/>
                  <a:pt x="7365930" y="623973"/>
                </a:cubicBezTo>
                <a:cubicBezTo>
                  <a:pt x="7429183" y="662496"/>
                  <a:pt x="7464376" y="720994"/>
                  <a:pt x="7492436" y="785674"/>
                </a:cubicBezTo>
                <a:cubicBezTo>
                  <a:pt x="7497192" y="796612"/>
                  <a:pt x="7503375" y="806600"/>
                  <a:pt x="7510033" y="816112"/>
                </a:cubicBezTo>
                <a:cubicBezTo>
                  <a:pt x="7530483" y="848452"/>
                  <a:pt x="7546178" y="886499"/>
                  <a:pt x="7573286" y="911705"/>
                </a:cubicBezTo>
                <a:cubicBezTo>
                  <a:pt x="7664599" y="995409"/>
                  <a:pt x="7678392" y="1120489"/>
                  <a:pt x="7742596" y="1218460"/>
                </a:cubicBezTo>
                <a:cubicBezTo>
                  <a:pt x="7755913" y="1238435"/>
                  <a:pt x="7752108" y="1269348"/>
                  <a:pt x="7758766" y="1294555"/>
                </a:cubicBezTo>
                <a:cubicBezTo>
                  <a:pt x="7766851" y="1325468"/>
                  <a:pt x="7778265" y="1354954"/>
                  <a:pt x="7787302" y="1385392"/>
                </a:cubicBezTo>
                <a:cubicBezTo>
                  <a:pt x="7802520" y="1435329"/>
                  <a:pt x="7819166" y="1485266"/>
                  <a:pt x="7831056" y="1536154"/>
                </a:cubicBezTo>
                <a:cubicBezTo>
                  <a:pt x="7839141" y="1570872"/>
                  <a:pt x="7841043" y="1607017"/>
                  <a:pt x="7845799" y="1642211"/>
                </a:cubicBezTo>
                <a:cubicBezTo>
                  <a:pt x="7846275" y="1646015"/>
                  <a:pt x="7845799" y="1652198"/>
                  <a:pt x="7847701" y="1654100"/>
                </a:cubicBezTo>
                <a:cubicBezTo>
                  <a:pt x="7900968" y="1698330"/>
                  <a:pt x="7871957" y="1753023"/>
                  <a:pt x="7869103" y="1805338"/>
                </a:cubicBezTo>
                <a:cubicBezTo>
                  <a:pt x="7868152" y="1823886"/>
                  <a:pt x="7878615" y="1842434"/>
                  <a:pt x="7882895" y="1860982"/>
                </a:cubicBezTo>
                <a:cubicBezTo>
                  <a:pt x="7894785" y="1918052"/>
                  <a:pt x="7907150" y="1975123"/>
                  <a:pt x="7917613" y="2032669"/>
                </a:cubicBezTo>
                <a:cubicBezTo>
                  <a:pt x="7926650" y="2083557"/>
                  <a:pt x="7917613" y="2135397"/>
                  <a:pt x="7941868" y="2186285"/>
                </a:cubicBezTo>
                <a:cubicBezTo>
                  <a:pt x="7956611" y="2217198"/>
                  <a:pt x="7946624" y="2260477"/>
                  <a:pt x="7947575" y="2298048"/>
                </a:cubicBezTo>
                <a:cubicBezTo>
                  <a:pt x="7947575" y="2303755"/>
                  <a:pt x="7944722" y="2312316"/>
                  <a:pt x="7947100" y="2314218"/>
                </a:cubicBezTo>
                <a:cubicBezTo>
                  <a:pt x="7984671" y="2344656"/>
                  <a:pt x="7960892" y="2385081"/>
                  <a:pt x="7963270" y="2420275"/>
                </a:cubicBezTo>
                <a:cubicBezTo>
                  <a:pt x="7966599" y="2468785"/>
                  <a:pt x="7968026" y="2518246"/>
                  <a:pt x="7965648" y="2566756"/>
                </a:cubicBezTo>
                <a:cubicBezTo>
                  <a:pt x="7962319" y="2627632"/>
                  <a:pt x="7955185" y="2688507"/>
                  <a:pt x="7948527" y="2749383"/>
                </a:cubicBezTo>
                <a:cubicBezTo>
                  <a:pt x="7940441" y="2825002"/>
                  <a:pt x="7927125" y="2900620"/>
                  <a:pt x="7923796" y="2976239"/>
                </a:cubicBezTo>
                <a:cubicBezTo>
                  <a:pt x="7920467" y="3044724"/>
                  <a:pt x="7903346" y="3108453"/>
                  <a:pt x="7882420" y="3173133"/>
                </a:cubicBezTo>
                <a:cubicBezTo>
                  <a:pt x="7866725" y="3222119"/>
                  <a:pt x="7870054" y="3277287"/>
                  <a:pt x="7860067" y="3328651"/>
                </a:cubicBezTo>
                <a:cubicBezTo>
                  <a:pt x="7852933" y="3364320"/>
                  <a:pt x="7854835" y="3400465"/>
                  <a:pt x="7841043" y="3436610"/>
                </a:cubicBezTo>
                <a:cubicBezTo>
                  <a:pt x="7820593" y="3490827"/>
                  <a:pt x="7811081" y="3548849"/>
                  <a:pt x="7796813" y="3605444"/>
                </a:cubicBezTo>
                <a:cubicBezTo>
                  <a:pt x="7794911" y="3612578"/>
                  <a:pt x="7793485" y="3621614"/>
                  <a:pt x="7788253" y="3626370"/>
                </a:cubicBezTo>
                <a:cubicBezTo>
                  <a:pt x="7759717" y="3653478"/>
                  <a:pt x="7759242" y="3653003"/>
                  <a:pt x="7767327" y="3675356"/>
                </a:cubicBezTo>
                <a:cubicBezTo>
                  <a:pt x="7749730" y="3709122"/>
                  <a:pt x="7732609" y="3734804"/>
                  <a:pt x="7722146" y="3763340"/>
                </a:cubicBezTo>
                <a:cubicBezTo>
                  <a:pt x="7701696" y="3819935"/>
                  <a:pt x="7688379" y="3879383"/>
                  <a:pt x="7650332" y="3929320"/>
                </a:cubicBezTo>
                <a:cubicBezTo>
                  <a:pt x="7643198" y="3938356"/>
                  <a:pt x="7651283" y="3957380"/>
                  <a:pt x="7646527" y="3969745"/>
                </a:cubicBezTo>
                <a:cubicBezTo>
                  <a:pt x="7641296" y="3984489"/>
                  <a:pt x="7629882" y="3996854"/>
                  <a:pt x="7619894" y="4011597"/>
                </a:cubicBezTo>
                <a:cubicBezTo>
                  <a:pt x="7622748" y="4035377"/>
                  <a:pt x="7626552" y="4063912"/>
                  <a:pt x="7630357" y="4097203"/>
                </a:cubicBezTo>
                <a:cubicBezTo>
                  <a:pt x="7621321" y="4098630"/>
                  <a:pt x="7606578" y="4100532"/>
                  <a:pt x="7591834" y="4102910"/>
                </a:cubicBezTo>
                <a:cubicBezTo>
                  <a:pt x="7585176" y="4123361"/>
                  <a:pt x="7578518" y="4143811"/>
                  <a:pt x="7571859" y="4164261"/>
                </a:cubicBezTo>
                <a:cubicBezTo>
                  <a:pt x="7570908" y="4163786"/>
                  <a:pt x="7569481" y="4163786"/>
                  <a:pt x="7568530" y="4163310"/>
                </a:cubicBezTo>
                <a:cubicBezTo>
                  <a:pt x="7563775" y="4183760"/>
                  <a:pt x="7559494" y="4204687"/>
                  <a:pt x="7554263" y="4225137"/>
                </a:cubicBezTo>
                <a:cubicBezTo>
                  <a:pt x="7548080" y="4248441"/>
                  <a:pt x="7540471" y="4271269"/>
                  <a:pt x="7534764" y="4295049"/>
                </a:cubicBezTo>
                <a:cubicBezTo>
                  <a:pt x="7529056" y="4317401"/>
                  <a:pt x="7530959" y="4343559"/>
                  <a:pt x="7520021" y="4362107"/>
                </a:cubicBezTo>
                <a:cubicBezTo>
                  <a:pt x="7475791" y="4435823"/>
                  <a:pt x="7434890" y="4512869"/>
                  <a:pt x="7378770" y="4576598"/>
                </a:cubicBezTo>
                <a:cubicBezTo>
                  <a:pt x="7348808" y="4610364"/>
                  <a:pt x="7346906" y="4625583"/>
                  <a:pt x="7371636" y="4655545"/>
                </a:cubicBezTo>
                <a:cubicBezTo>
                  <a:pt x="7374966" y="4659350"/>
                  <a:pt x="7371636" y="4670289"/>
                  <a:pt x="7369734" y="4676947"/>
                </a:cubicBezTo>
                <a:cubicBezTo>
                  <a:pt x="7346906" y="4747810"/>
                  <a:pt x="7308859" y="4808210"/>
                  <a:pt x="7244654" y="4850537"/>
                </a:cubicBezTo>
                <a:cubicBezTo>
                  <a:pt x="7290786" y="4903803"/>
                  <a:pt x="7223728" y="4908559"/>
                  <a:pt x="7209936" y="4938045"/>
                </a:cubicBezTo>
                <a:cubicBezTo>
                  <a:pt x="7228484" y="4965630"/>
                  <a:pt x="7225631" y="4990836"/>
                  <a:pt x="7193290" y="5009384"/>
                </a:cubicBezTo>
                <a:cubicBezTo>
                  <a:pt x="7188534" y="5012238"/>
                  <a:pt x="7179498" y="5016042"/>
                  <a:pt x="7179974" y="5018896"/>
                </a:cubicBezTo>
                <a:cubicBezTo>
                  <a:pt x="7188059" y="5077393"/>
                  <a:pt x="7139549" y="5075491"/>
                  <a:pt x="7104355" y="5086430"/>
                </a:cubicBezTo>
                <a:cubicBezTo>
                  <a:pt x="7127659" y="5137793"/>
                  <a:pt x="7124330" y="5143025"/>
                  <a:pt x="7068211" y="5145878"/>
                </a:cubicBezTo>
                <a:cubicBezTo>
                  <a:pt x="7079149" y="5153488"/>
                  <a:pt x="7088185" y="5159671"/>
                  <a:pt x="7101502" y="5168706"/>
                </a:cubicBezTo>
                <a:cubicBezTo>
                  <a:pt x="7037297" y="5169182"/>
                  <a:pt x="6987360" y="5227679"/>
                  <a:pt x="7008762" y="5266202"/>
                </a:cubicBezTo>
                <a:cubicBezTo>
                  <a:pt x="6987836" y="5299018"/>
                  <a:pt x="6968337" y="5330407"/>
                  <a:pt x="6946935" y="5360845"/>
                </a:cubicBezTo>
                <a:cubicBezTo>
                  <a:pt x="6942179" y="5367978"/>
                  <a:pt x="6932192" y="5373210"/>
                  <a:pt x="6923631" y="5375588"/>
                </a:cubicBezTo>
                <a:cubicBezTo>
                  <a:pt x="6879877" y="5386526"/>
                  <a:pt x="6880353" y="5386526"/>
                  <a:pt x="6867512" y="5432658"/>
                </a:cubicBezTo>
                <a:cubicBezTo>
                  <a:pt x="6866085" y="5438366"/>
                  <a:pt x="6851817" y="5440268"/>
                  <a:pt x="6848963" y="5446451"/>
                </a:cubicBezTo>
                <a:cubicBezTo>
                  <a:pt x="6846585" y="5451682"/>
                  <a:pt x="6851817" y="5460718"/>
                  <a:pt x="6855146" y="5473084"/>
                </a:cubicBezTo>
                <a:cubicBezTo>
                  <a:pt x="6787613" y="5459767"/>
                  <a:pt x="6777150" y="5527301"/>
                  <a:pt x="6734822" y="5549654"/>
                </a:cubicBezTo>
                <a:cubicBezTo>
                  <a:pt x="6713897" y="5560592"/>
                  <a:pt x="6698677" y="5583421"/>
                  <a:pt x="6677276" y="5593408"/>
                </a:cubicBezTo>
                <a:cubicBezTo>
                  <a:pt x="6652545" y="5604822"/>
                  <a:pt x="6658728" y="5628126"/>
                  <a:pt x="6656350" y="5643345"/>
                </a:cubicBezTo>
                <a:cubicBezTo>
                  <a:pt x="6652070" y="5672831"/>
                  <a:pt x="6638753" y="5687099"/>
                  <a:pt x="6608791" y="5679965"/>
                </a:cubicBezTo>
                <a:cubicBezTo>
                  <a:pt x="6551720" y="5742743"/>
                  <a:pt x="6504637" y="5813606"/>
                  <a:pt x="6420933" y="5844995"/>
                </a:cubicBezTo>
                <a:cubicBezTo>
                  <a:pt x="6407141" y="5850226"/>
                  <a:pt x="6381459" y="5846421"/>
                  <a:pt x="6390496" y="5875908"/>
                </a:cubicBezTo>
                <a:cubicBezTo>
                  <a:pt x="6390971" y="5877811"/>
                  <a:pt x="6382886" y="5885420"/>
                  <a:pt x="6378606" y="5885420"/>
                </a:cubicBezTo>
                <a:cubicBezTo>
                  <a:pt x="6338181" y="5884944"/>
                  <a:pt x="6340559" y="5915858"/>
                  <a:pt x="6331998" y="5942491"/>
                </a:cubicBezTo>
                <a:cubicBezTo>
                  <a:pt x="6327242" y="5956758"/>
                  <a:pt x="6306791" y="5965319"/>
                  <a:pt x="6293951" y="5977208"/>
                </a:cubicBezTo>
                <a:cubicBezTo>
                  <a:pt x="6283012" y="5987196"/>
                  <a:pt x="6273025" y="5997659"/>
                  <a:pt x="6263513" y="6009073"/>
                </a:cubicBezTo>
                <a:cubicBezTo>
                  <a:pt x="6250672" y="6024292"/>
                  <a:pt x="6238783" y="6039986"/>
                  <a:pt x="6223563" y="6059486"/>
                </a:cubicBezTo>
                <a:cubicBezTo>
                  <a:pt x="6222137" y="6049974"/>
                  <a:pt x="6221185" y="6043315"/>
                  <a:pt x="6219759" y="6032377"/>
                </a:cubicBezTo>
                <a:cubicBezTo>
                  <a:pt x="6209772" y="6039511"/>
                  <a:pt x="6202162" y="6046645"/>
                  <a:pt x="6192650" y="6051401"/>
                </a:cubicBezTo>
                <a:cubicBezTo>
                  <a:pt x="6171248" y="6061863"/>
                  <a:pt x="6165542" y="6095630"/>
                  <a:pt x="6131299" y="6089448"/>
                </a:cubicBezTo>
                <a:cubicBezTo>
                  <a:pt x="6125592" y="6088496"/>
                  <a:pt x="6117983" y="6122739"/>
                  <a:pt x="6105142" y="6133677"/>
                </a:cubicBezTo>
                <a:cubicBezTo>
                  <a:pt x="6079460" y="6155554"/>
                  <a:pt x="6043791" y="6167920"/>
                  <a:pt x="6022865" y="6193126"/>
                </a:cubicBezTo>
                <a:cubicBezTo>
                  <a:pt x="5972452" y="6253050"/>
                  <a:pt x="5888749" y="6227844"/>
                  <a:pt x="5835007" y="6276354"/>
                </a:cubicBezTo>
                <a:cubicBezTo>
                  <a:pt x="5850702" y="6329145"/>
                  <a:pt x="5798862" y="6319633"/>
                  <a:pt x="5775083" y="6332949"/>
                </a:cubicBezTo>
                <a:cubicBezTo>
                  <a:pt x="5747974" y="6347693"/>
                  <a:pt x="5722293" y="6358156"/>
                  <a:pt x="5732280" y="6387167"/>
                </a:cubicBezTo>
                <a:cubicBezTo>
                  <a:pt x="5693757" y="6405239"/>
                  <a:pt x="5659039" y="6424738"/>
                  <a:pt x="5621467" y="6438530"/>
                </a:cubicBezTo>
                <a:cubicBezTo>
                  <a:pt x="5605297" y="6444713"/>
                  <a:pt x="5583896" y="6435677"/>
                  <a:pt x="5566299" y="6439957"/>
                </a:cubicBezTo>
                <a:cubicBezTo>
                  <a:pt x="5499716" y="6456603"/>
                  <a:pt x="5426951" y="6463737"/>
                  <a:pt x="5401745" y="6532222"/>
                </a:cubicBezTo>
                <a:cubicBezTo>
                  <a:pt x="5357991" y="6539355"/>
                  <a:pt x="5322321" y="6543636"/>
                  <a:pt x="5287128" y="6551245"/>
                </a:cubicBezTo>
                <a:cubicBezTo>
                  <a:pt x="5224826" y="6564561"/>
                  <a:pt x="5162523" y="6579305"/>
                  <a:pt x="5100697" y="6594048"/>
                </a:cubicBezTo>
                <a:cubicBezTo>
                  <a:pt x="5080247" y="6598804"/>
                  <a:pt x="5059796" y="6604035"/>
                  <a:pt x="5040773" y="6612596"/>
                </a:cubicBezTo>
                <a:cubicBezTo>
                  <a:pt x="5015566" y="6623535"/>
                  <a:pt x="4991311" y="6636851"/>
                  <a:pt x="4967532" y="6651119"/>
                </a:cubicBezTo>
                <a:cubicBezTo>
                  <a:pt x="4930912" y="6672996"/>
                  <a:pt x="4891913" y="6668240"/>
                  <a:pt x="4852439" y="6667289"/>
                </a:cubicBezTo>
                <a:cubicBezTo>
                  <a:pt x="4841501" y="6666813"/>
                  <a:pt x="4830087" y="6679179"/>
                  <a:pt x="4818672" y="6684410"/>
                </a:cubicBezTo>
                <a:cubicBezTo>
                  <a:pt x="4807734" y="6689642"/>
                  <a:pt x="4796795" y="6694873"/>
                  <a:pt x="4785381" y="6697251"/>
                </a:cubicBezTo>
                <a:cubicBezTo>
                  <a:pt x="4759699" y="6702482"/>
                  <a:pt x="4733542" y="6704385"/>
                  <a:pt x="4708336" y="6711043"/>
                </a:cubicBezTo>
                <a:cubicBezTo>
                  <a:pt x="4701677" y="6712946"/>
                  <a:pt x="4698348" y="6727213"/>
                  <a:pt x="4693117" y="6736250"/>
                </a:cubicBezTo>
                <a:cubicBezTo>
                  <a:pt x="4639375" y="6726262"/>
                  <a:pt x="4598950" y="6753846"/>
                  <a:pt x="4557098" y="6791418"/>
                </a:cubicBezTo>
                <a:cubicBezTo>
                  <a:pt x="4523807" y="6766211"/>
                  <a:pt x="4492418" y="6771443"/>
                  <a:pt x="4450566" y="6789515"/>
                </a:cubicBezTo>
                <a:cubicBezTo>
                  <a:pt x="4403483" y="6809966"/>
                  <a:pt x="4344985" y="6802832"/>
                  <a:pt x="4291719" y="6810917"/>
                </a:cubicBezTo>
                <a:cubicBezTo>
                  <a:pt x="4236551" y="6819478"/>
                  <a:pt x="4181858" y="6833745"/>
                  <a:pt x="4126690" y="6843733"/>
                </a:cubicBezTo>
                <a:cubicBezTo>
                  <a:pt x="4109568" y="6846586"/>
                  <a:pt x="4091496" y="6846111"/>
                  <a:pt x="4074375" y="6843257"/>
                </a:cubicBezTo>
                <a:cubicBezTo>
                  <a:pt x="4029670" y="6836123"/>
                  <a:pt x="3984964" y="6821380"/>
                  <a:pt x="3940258" y="6820904"/>
                </a:cubicBezTo>
                <a:cubicBezTo>
                  <a:pt x="3908870" y="6820904"/>
                  <a:pt x="3877956" y="6839452"/>
                  <a:pt x="3845141" y="6849915"/>
                </a:cubicBezTo>
                <a:cubicBezTo>
                  <a:pt x="3818983" y="6839928"/>
                  <a:pt x="3790448" y="6829465"/>
                  <a:pt x="3763815" y="6819478"/>
                </a:cubicBezTo>
                <a:cubicBezTo>
                  <a:pt x="3713878" y="6850867"/>
                  <a:pt x="3663941" y="6868463"/>
                  <a:pt x="3608297" y="6836599"/>
                </a:cubicBezTo>
                <a:cubicBezTo>
                  <a:pt x="3602590" y="6833269"/>
                  <a:pt x="3592127" y="6837550"/>
                  <a:pt x="3584042" y="6838025"/>
                </a:cubicBezTo>
                <a:cubicBezTo>
                  <a:pt x="3568823" y="6838501"/>
                  <a:pt x="3552653" y="6842781"/>
                  <a:pt x="3538861" y="6838501"/>
                </a:cubicBezTo>
                <a:cubicBezTo>
                  <a:pt x="3501765" y="6826136"/>
                  <a:pt x="3469425" y="6808539"/>
                  <a:pt x="3425195" y="6829465"/>
                </a:cubicBezTo>
                <a:cubicBezTo>
                  <a:pt x="3407123" y="6838025"/>
                  <a:pt x="3372405" y="6809490"/>
                  <a:pt x="3341967" y="6796649"/>
                </a:cubicBezTo>
                <a:cubicBezTo>
                  <a:pt x="3303444" y="6793320"/>
                  <a:pt x="3260166" y="6833745"/>
                  <a:pt x="3215460" y="6794271"/>
                </a:cubicBezTo>
                <a:cubicBezTo>
                  <a:pt x="3120342" y="6800930"/>
                  <a:pt x="3058516" y="6713421"/>
                  <a:pt x="2967678" y="6707714"/>
                </a:cubicBezTo>
                <a:cubicBezTo>
                  <a:pt x="2963873" y="6707238"/>
                  <a:pt x="2959118" y="6705336"/>
                  <a:pt x="2956264" y="6702482"/>
                </a:cubicBezTo>
                <a:cubicBezTo>
                  <a:pt x="2931058" y="6674423"/>
                  <a:pt x="2900145" y="6667765"/>
                  <a:pt x="2864000" y="6672996"/>
                </a:cubicBezTo>
                <a:cubicBezTo>
                  <a:pt x="2853061" y="6674423"/>
                  <a:pt x="2840696" y="6665862"/>
                  <a:pt x="2828806" y="6662533"/>
                </a:cubicBezTo>
                <a:cubicBezTo>
                  <a:pt x="2814063" y="6658253"/>
                  <a:pt x="2798844" y="6654448"/>
                  <a:pt x="2778869" y="6648741"/>
                </a:cubicBezTo>
                <a:cubicBezTo>
                  <a:pt x="2778394" y="6646839"/>
                  <a:pt x="2776491" y="6637802"/>
                  <a:pt x="2774589" y="6628766"/>
                </a:cubicBezTo>
                <a:cubicBezTo>
                  <a:pt x="2771260" y="6627815"/>
                  <a:pt x="2767455" y="6625912"/>
                  <a:pt x="2766028" y="6626864"/>
                </a:cubicBezTo>
                <a:cubicBezTo>
                  <a:pt x="2733213" y="6647789"/>
                  <a:pt x="2692787" y="6643985"/>
                  <a:pt x="2666630" y="6617828"/>
                </a:cubicBezTo>
                <a:cubicBezTo>
                  <a:pt x="2664728" y="6615925"/>
                  <a:pt x="2663777" y="6612120"/>
                  <a:pt x="2661399" y="6611645"/>
                </a:cubicBezTo>
                <a:cubicBezTo>
                  <a:pt x="2604803" y="6591195"/>
                  <a:pt x="2548684" y="6569793"/>
                  <a:pt x="2491138" y="6551721"/>
                </a:cubicBezTo>
                <a:cubicBezTo>
                  <a:pt x="2439298" y="6535075"/>
                  <a:pt x="2386032" y="6522234"/>
                  <a:pt x="2333242" y="6507491"/>
                </a:cubicBezTo>
                <a:cubicBezTo>
                  <a:pt x="2310889" y="6501308"/>
                  <a:pt x="2289012" y="6494174"/>
                  <a:pt x="2266659" y="6488467"/>
                </a:cubicBezTo>
                <a:cubicBezTo>
                  <a:pt x="2203406" y="6472297"/>
                  <a:pt x="2156323" y="6433774"/>
                  <a:pt x="2113044" y="6385740"/>
                </a:cubicBezTo>
                <a:cubicBezTo>
                  <a:pt x="2099728" y="6370997"/>
                  <a:pt x="2070716" y="6362912"/>
                  <a:pt x="2049791" y="6365290"/>
                </a:cubicBezTo>
                <a:cubicBezTo>
                  <a:pt x="2002707" y="6370046"/>
                  <a:pt x="1979879" y="6334376"/>
                  <a:pt x="1948014" y="6313926"/>
                </a:cubicBezTo>
                <a:cubicBezTo>
                  <a:pt x="1928040" y="6301085"/>
                  <a:pt x="1913296" y="6277781"/>
                  <a:pt x="1891895" y="6268745"/>
                </a:cubicBezTo>
                <a:cubicBezTo>
                  <a:pt x="1859079" y="6254953"/>
                  <a:pt x="1830068" y="6243063"/>
                  <a:pt x="1800582" y="6218333"/>
                </a:cubicBezTo>
                <a:cubicBezTo>
                  <a:pt x="1778229" y="6199784"/>
                  <a:pt x="1736377" y="6192651"/>
                  <a:pt x="1704988" y="6174578"/>
                </a:cubicBezTo>
                <a:cubicBezTo>
                  <a:pt x="1638881" y="6136531"/>
                  <a:pt x="1570396" y="6103240"/>
                  <a:pt x="1504765" y="6063766"/>
                </a:cubicBezTo>
                <a:cubicBezTo>
                  <a:pt x="1489071" y="6054254"/>
                  <a:pt x="1476230" y="6031426"/>
                  <a:pt x="1471474" y="6012402"/>
                </a:cubicBezTo>
                <a:cubicBezTo>
                  <a:pt x="1455779" y="5947722"/>
                  <a:pt x="1402989" y="5922516"/>
                  <a:pt x="1353052" y="5896834"/>
                </a:cubicBezTo>
                <a:cubicBezTo>
                  <a:pt x="1326419" y="5883042"/>
                  <a:pt x="1289799" y="5888273"/>
                  <a:pt x="1262690" y="5874957"/>
                </a:cubicBezTo>
                <a:cubicBezTo>
                  <a:pt x="1233203" y="5860213"/>
                  <a:pt x="1208948" y="5834532"/>
                  <a:pt x="1182315" y="5813130"/>
                </a:cubicBezTo>
                <a:cubicBezTo>
                  <a:pt x="1157109" y="5793155"/>
                  <a:pt x="1134756" y="5761291"/>
                  <a:pt x="1106697" y="5755584"/>
                </a:cubicBezTo>
                <a:cubicBezTo>
                  <a:pt x="1064845" y="5746547"/>
                  <a:pt x="1057235" y="5715159"/>
                  <a:pt x="1037736" y="5689477"/>
                </a:cubicBezTo>
                <a:cubicBezTo>
                  <a:pt x="1026322" y="5674734"/>
                  <a:pt x="1010628" y="5663319"/>
                  <a:pt x="996360" y="5650479"/>
                </a:cubicBezTo>
                <a:cubicBezTo>
                  <a:pt x="988750" y="5643345"/>
                  <a:pt x="980665" y="5636686"/>
                  <a:pt x="973056" y="5629077"/>
                </a:cubicBezTo>
                <a:cubicBezTo>
                  <a:pt x="961166" y="5616712"/>
                  <a:pt x="949752" y="5602920"/>
                  <a:pt x="937387" y="5590554"/>
                </a:cubicBezTo>
                <a:cubicBezTo>
                  <a:pt x="932631" y="5585799"/>
                  <a:pt x="921692" y="5585323"/>
                  <a:pt x="919314" y="5580091"/>
                </a:cubicBezTo>
                <a:cubicBezTo>
                  <a:pt x="889352" y="5516363"/>
                  <a:pt x="816111" y="5496863"/>
                  <a:pt x="779015" y="5438841"/>
                </a:cubicBezTo>
                <a:cubicBezTo>
                  <a:pt x="728603" y="5359418"/>
                  <a:pt x="670581" y="5284275"/>
                  <a:pt x="615888" y="5207229"/>
                </a:cubicBezTo>
                <a:cubicBezTo>
                  <a:pt x="592109" y="5173938"/>
                  <a:pt x="565000" y="5142549"/>
                  <a:pt x="544550" y="5107356"/>
                </a:cubicBezTo>
                <a:cubicBezTo>
                  <a:pt x="532185" y="5085478"/>
                  <a:pt x="526478" y="5058845"/>
                  <a:pt x="522197" y="5033163"/>
                </a:cubicBezTo>
                <a:cubicBezTo>
                  <a:pt x="512685" y="4971337"/>
                  <a:pt x="471785" y="4932814"/>
                  <a:pt x="428506" y="4894291"/>
                </a:cubicBezTo>
                <a:cubicBezTo>
                  <a:pt x="420897" y="4887633"/>
                  <a:pt x="427555" y="4865281"/>
                  <a:pt x="427555" y="4850062"/>
                </a:cubicBezTo>
                <a:cubicBezTo>
                  <a:pt x="431835" y="4848635"/>
                  <a:pt x="436116" y="4847208"/>
                  <a:pt x="440396" y="4845306"/>
                </a:cubicBezTo>
                <a:cubicBezTo>
                  <a:pt x="421372" y="4827709"/>
                  <a:pt x="400446" y="4812014"/>
                  <a:pt x="384276" y="4792040"/>
                </a:cubicBezTo>
                <a:cubicBezTo>
                  <a:pt x="374764" y="4780150"/>
                  <a:pt x="375716" y="4761126"/>
                  <a:pt x="369057" y="4746859"/>
                </a:cubicBezTo>
                <a:cubicBezTo>
                  <a:pt x="358119" y="4723555"/>
                  <a:pt x="343851" y="4701678"/>
                  <a:pt x="333864" y="4677898"/>
                </a:cubicBezTo>
                <a:cubicBezTo>
                  <a:pt x="329108" y="4666960"/>
                  <a:pt x="331486" y="4653167"/>
                  <a:pt x="331486" y="4640802"/>
                </a:cubicBezTo>
                <a:cubicBezTo>
                  <a:pt x="331486" y="4632717"/>
                  <a:pt x="334815" y="4624157"/>
                  <a:pt x="332437" y="4617023"/>
                </a:cubicBezTo>
                <a:cubicBezTo>
                  <a:pt x="318645" y="4571366"/>
                  <a:pt x="305328" y="4525234"/>
                  <a:pt x="288683" y="4481004"/>
                </a:cubicBezTo>
                <a:cubicBezTo>
                  <a:pt x="277744" y="4452469"/>
                  <a:pt x="262050" y="4425360"/>
                  <a:pt x="246355" y="4398727"/>
                </a:cubicBezTo>
                <a:cubicBezTo>
                  <a:pt x="219722" y="4353546"/>
                  <a:pt x="190711" y="4309792"/>
                  <a:pt x="165030" y="4264135"/>
                </a:cubicBezTo>
                <a:cubicBezTo>
                  <a:pt x="154567" y="4245587"/>
                  <a:pt x="148859" y="4224661"/>
                  <a:pt x="142201" y="4204211"/>
                </a:cubicBezTo>
                <a:cubicBezTo>
                  <a:pt x="126982" y="4154274"/>
                  <a:pt x="110337" y="4104813"/>
                  <a:pt x="98923" y="4053925"/>
                </a:cubicBezTo>
                <a:cubicBezTo>
                  <a:pt x="92264" y="4024914"/>
                  <a:pt x="97496" y="3993525"/>
                  <a:pt x="92740" y="3964038"/>
                </a:cubicBezTo>
                <a:cubicBezTo>
                  <a:pt x="83704" y="3911724"/>
                  <a:pt x="68960" y="3860360"/>
                  <a:pt x="60875" y="3807569"/>
                </a:cubicBezTo>
                <a:cubicBezTo>
                  <a:pt x="56595" y="3779034"/>
                  <a:pt x="68960" y="3745267"/>
                  <a:pt x="43754" y="3739560"/>
                </a:cubicBezTo>
                <a:cubicBezTo>
                  <a:pt x="32816" y="3699135"/>
                  <a:pt x="20926" y="3669173"/>
                  <a:pt x="17121" y="3638735"/>
                </a:cubicBezTo>
                <a:cubicBezTo>
                  <a:pt x="10463" y="3586896"/>
                  <a:pt x="9036" y="3534105"/>
                  <a:pt x="5231" y="3482266"/>
                </a:cubicBezTo>
                <a:cubicBezTo>
                  <a:pt x="3805" y="3466572"/>
                  <a:pt x="0" y="3450402"/>
                  <a:pt x="0" y="3434707"/>
                </a:cubicBezTo>
                <a:cubicBezTo>
                  <a:pt x="476" y="3372880"/>
                  <a:pt x="4756" y="3311054"/>
                  <a:pt x="1902" y="3249703"/>
                </a:cubicBezTo>
                <a:cubicBezTo>
                  <a:pt x="0" y="3204997"/>
                  <a:pt x="31389" y="3164097"/>
                  <a:pt x="13792" y="3117489"/>
                </a:cubicBezTo>
                <a:cubicBezTo>
                  <a:pt x="10463" y="3108453"/>
                  <a:pt x="26633" y="3092283"/>
                  <a:pt x="34242" y="3077540"/>
                </a:cubicBezTo>
                <a:cubicBezTo>
                  <a:pt x="30438" y="3071832"/>
                  <a:pt x="24731" y="3063272"/>
                  <a:pt x="18072" y="3053760"/>
                </a:cubicBezTo>
                <a:cubicBezTo>
                  <a:pt x="35669" y="3046151"/>
                  <a:pt x="50412" y="3039492"/>
                  <a:pt x="73241" y="3029505"/>
                </a:cubicBezTo>
                <a:cubicBezTo>
                  <a:pt x="56120" y="3019518"/>
                  <a:pt x="45657" y="3014762"/>
                  <a:pt x="36145" y="3007628"/>
                </a:cubicBezTo>
                <a:cubicBezTo>
                  <a:pt x="29487" y="3002396"/>
                  <a:pt x="19499" y="2994311"/>
                  <a:pt x="19975" y="2988129"/>
                </a:cubicBezTo>
                <a:cubicBezTo>
                  <a:pt x="22828" y="2937241"/>
                  <a:pt x="28060" y="2885877"/>
                  <a:pt x="32340" y="2831184"/>
                </a:cubicBezTo>
                <a:cubicBezTo>
                  <a:pt x="84179" y="2842598"/>
                  <a:pt x="113666" y="2823575"/>
                  <a:pt x="134592" y="2780296"/>
                </a:cubicBezTo>
                <a:cubicBezTo>
                  <a:pt x="115093" y="2775065"/>
                  <a:pt x="99874" y="2772211"/>
                  <a:pt x="85131" y="2766504"/>
                </a:cubicBezTo>
                <a:cubicBezTo>
                  <a:pt x="47559" y="2752712"/>
                  <a:pt x="23304" y="2707055"/>
                  <a:pt x="29487" y="2667106"/>
                </a:cubicBezTo>
                <a:cubicBezTo>
                  <a:pt x="31389" y="2655216"/>
                  <a:pt x="32340" y="2638095"/>
                  <a:pt x="25682" y="2631912"/>
                </a:cubicBezTo>
                <a:cubicBezTo>
                  <a:pt x="7134" y="2614791"/>
                  <a:pt x="16646" y="2604328"/>
                  <a:pt x="27109" y="2589109"/>
                </a:cubicBezTo>
                <a:cubicBezTo>
                  <a:pt x="33767" y="2579597"/>
                  <a:pt x="30438" y="2563903"/>
                  <a:pt x="37096" y="2554391"/>
                </a:cubicBezTo>
                <a:cubicBezTo>
                  <a:pt x="44705" y="2542977"/>
                  <a:pt x="58022" y="2534892"/>
                  <a:pt x="67534" y="2526807"/>
                </a:cubicBezTo>
                <a:cubicBezTo>
                  <a:pt x="57546" y="2517771"/>
                  <a:pt x="39950" y="2508735"/>
                  <a:pt x="32340" y="2494467"/>
                </a:cubicBezTo>
                <a:cubicBezTo>
                  <a:pt x="24731" y="2480199"/>
                  <a:pt x="19499" y="2454042"/>
                  <a:pt x="27109" y="2444054"/>
                </a:cubicBezTo>
                <a:cubicBezTo>
                  <a:pt x="47559" y="2418372"/>
                  <a:pt x="41376" y="2365582"/>
                  <a:pt x="91789" y="2369387"/>
                </a:cubicBezTo>
                <a:cubicBezTo>
                  <a:pt x="96069" y="2358448"/>
                  <a:pt x="100825" y="2347510"/>
                  <a:pt x="104154" y="2336096"/>
                </a:cubicBezTo>
                <a:cubicBezTo>
                  <a:pt x="107959" y="2323255"/>
                  <a:pt x="110812" y="2309463"/>
                  <a:pt x="113666" y="2299475"/>
                </a:cubicBezTo>
                <a:cubicBezTo>
                  <a:pt x="135543" y="2286159"/>
                  <a:pt x="156945" y="2274745"/>
                  <a:pt x="176919" y="2260952"/>
                </a:cubicBezTo>
                <a:cubicBezTo>
                  <a:pt x="181675" y="2257623"/>
                  <a:pt x="181675" y="2247160"/>
                  <a:pt x="184053" y="2240026"/>
                </a:cubicBezTo>
                <a:cubicBezTo>
                  <a:pt x="176919" y="2239075"/>
                  <a:pt x="169785" y="2236697"/>
                  <a:pt x="162652" y="2237173"/>
                </a:cubicBezTo>
                <a:cubicBezTo>
                  <a:pt x="152189" y="2237173"/>
                  <a:pt x="141250" y="2239075"/>
                  <a:pt x="131263" y="2240026"/>
                </a:cubicBezTo>
                <a:cubicBezTo>
                  <a:pt x="124604" y="2208638"/>
                  <a:pt x="114617" y="2181053"/>
                  <a:pt x="115093" y="2153469"/>
                </a:cubicBezTo>
                <a:cubicBezTo>
                  <a:pt x="115093" y="2142531"/>
                  <a:pt x="137921" y="2130641"/>
                  <a:pt x="151713" y="2122080"/>
                </a:cubicBezTo>
                <a:cubicBezTo>
                  <a:pt x="160749" y="2116849"/>
                  <a:pt x="172639" y="2116849"/>
                  <a:pt x="189760" y="2112569"/>
                </a:cubicBezTo>
                <a:cubicBezTo>
                  <a:pt x="166456" y="2107337"/>
                  <a:pt x="151237" y="2098776"/>
                  <a:pt x="138397" y="2102106"/>
                </a:cubicBezTo>
                <a:cubicBezTo>
                  <a:pt x="109861" y="2109239"/>
                  <a:pt x="107959" y="2095447"/>
                  <a:pt x="107483" y="2070241"/>
                </a:cubicBezTo>
                <a:cubicBezTo>
                  <a:pt x="139348" y="2080228"/>
                  <a:pt x="158371" y="2070717"/>
                  <a:pt x="158847" y="2038852"/>
                </a:cubicBezTo>
                <a:cubicBezTo>
                  <a:pt x="158847" y="2031243"/>
                  <a:pt x="149811" y="2021731"/>
                  <a:pt x="142677" y="2016499"/>
                </a:cubicBezTo>
                <a:cubicBezTo>
                  <a:pt x="124604" y="2003659"/>
                  <a:pt x="123178" y="1972745"/>
                  <a:pt x="144104" y="1966087"/>
                </a:cubicBezTo>
                <a:cubicBezTo>
                  <a:pt x="179773" y="1954673"/>
                  <a:pt x="191663" y="1932796"/>
                  <a:pt x="190711" y="1897602"/>
                </a:cubicBezTo>
                <a:cubicBezTo>
                  <a:pt x="190711" y="1888566"/>
                  <a:pt x="203552" y="1879530"/>
                  <a:pt x="210686" y="1870493"/>
                </a:cubicBezTo>
                <a:cubicBezTo>
                  <a:pt x="206881" y="1867640"/>
                  <a:pt x="203077" y="1864786"/>
                  <a:pt x="199272" y="1861933"/>
                </a:cubicBezTo>
                <a:cubicBezTo>
                  <a:pt x="189760" y="1877152"/>
                  <a:pt x="179773" y="1892846"/>
                  <a:pt x="166456" y="1913772"/>
                </a:cubicBezTo>
                <a:cubicBezTo>
                  <a:pt x="160274" y="1906163"/>
                  <a:pt x="148384" y="1898078"/>
                  <a:pt x="148859" y="1890468"/>
                </a:cubicBezTo>
                <a:cubicBezTo>
                  <a:pt x="149335" y="1880005"/>
                  <a:pt x="156945" y="1867164"/>
                  <a:pt x="165505" y="1861457"/>
                </a:cubicBezTo>
                <a:cubicBezTo>
                  <a:pt x="179773" y="1851945"/>
                  <a:pt x="197845" y="1848616"/>
                  <a:pt x="213064" y="1840056"/>
                </a:cubicBezTo>
                <a:cubicBezTo>
                  <a:pt x="219722" y="1836251"/>
                  <a:pt x="229710" y="1823410"/>
                  <a:pt x="227807" y="1820081"/>
                </a:cubicBezTo>
                <a:cubicBezTo>
                  <a:pt x="204979" y="1778229"/>
                  <a:pt x="240173" y="1787741"/>
                  <a:pt x="260623" y="1777754"/>
                </a:cubicBezTo>
                <a:cubicBezTo>
                  <a:pt x="251587" y="1775851"/>
                  <a:pt x="242075" y="1773473"/>
                  <a:pt x="219722" y="1768717"/>
                </a:cubicBezTo>
                <a:cubicBezTo>
                  <a:pt x="234941" y="1759681"/>
                  <a:pt x="243977" y="1753974"/>
                  <a:pt x="254440" y="1747791"/>
                </a:cubicBezTo>
                <a:cubicBezTo>
                  <a:pt x="247307" y="1736853"/>
                  <a:pt x="241124" y="1726865"/>
                  <a:pt x="231612" y="1711646"/>
                </a:cubicBezTo>
                <a:cubicBezTo>
                  <a:pt x="228759" y="1722109"/>
                  <a:pt x="228759" y="1726865"/>
                  <a:pt x="226381" y="1730670"/>
                </a:cubicBezTo>
                <a:cubicBezTo>
                  <a:pt x="222100" y="1737328"/>
                  <a:pt x="216869" y="1743035"/>
                  <a:pt x="211637" y="1749218"/>
                </a:cubicBezTo>
                <a:cubicBezTo>
                  <a:pt x="209735" y="1741133"/>
                  <a:pt x="204028" y="1730670"/>
                  <a:pt x="207357" y="1725439"/>
                </a:cubicBezTo>
                <a:cubicBezTo>
                  <a:pt x="221149" y="1702135"/>
                  <a:pt x="237795" y="1680733"/>
                  <a:pt x="252062" y="1657905"/>
                </a:cubicBezTo>
                <a:cubicBezTo>
                  <a:pt x="260147" y="1645064"/>
                  <a:pt x="266330" y="1630796"/>
                  <a:pt x="272988" y="1617480"/>
                </a:cubicBezTo>
                <a:cubicBezTo>
                  <a:pt x="288207" y="1613675"/>
                  <a:pt x="305804" y="1609395"/>
                  <a:pt x="322450" y="1605114"/>
                </a:cubicBezTo>
                <a:cubicBezTo>
                  <a:pt x="302475" y="1581811"/>
                  <a:pt x="309133" y="1531874"/>
                  <a:pt x="336242" y="1504765"/>
                </a:cubicBezTo>
                <a:cubicBezTo>
                  <a:pt x="321023" y="1496680"/>
                  <a:pt x="305804" y="1488595"/>
                  <a:pt x="285354" y="1477657"/>
                </a:cubicBezTo>
                <a:cubicBezTo>
                  <a:pt x="289634" y="1469571"/>
                  <a:pt x="296292" y="1457206"/>
                  <a:pt x="307706" y="1436756"/>
                </a:cubicBezTo>
                <a:cubicBezTo>
                  <a:pt x="320072" y="1453401"/>
                  <a:pt x="329108" y="1464816"/>
                  <a:pt x="334815" y="1472425"/>
                </a:cubicBezTo>
                <a:cubicBezTo>
                  <a:pt x="358119" y="1467194"/>
                  <a:pt x="377618" y="1462438"/>
                  <a:pt x="398544" y="1457206"/>
                </a:cubicBezTo>
                <a:cubicBezTo>
                  <a:pt x="389508" y="1451975"/>
                  <a:pt x="379996" y="1446268"/>
                  <a:pt x="364302" y="1437231"/>
                </a:cubicBezTo>
                <a:cubicBezTo>
                  <a:pt x="379520" y="1432000"/>
                  <a:pt x="390459" y="1428671"/>
                  <a:pt x="397117" y="1426293"/>
                </a:cubicBezTo>
                <a:cubicBezTo>
                  <a:pt x="387130" y="1410123"/>
                  <a:pt x="375716" y="1392526"/>
                  <a:pt x="366679" y="1373978"/>
                </a:cubicBezTo>
                <a:cubicBezTo>
                  <a:pt x="366204" y="1372551"/>
                  <a:pt x="383325" y="1362564"/>
                  <a:pt x="392361" y="1356857"/>
                </a:cubicBezTo>
                <a:cubicBezTo>
                  <a:pt x="388081" y="1352101"/>
                  <a:pt x="382374" y="1344967"/>
                  <a:pt x="376191" y="1337833"/>
                </a:cubicBezTo>
                <a:cubicBezTo>
                  <a:pt x="370009" y="1342589"/>
                  <a:pt x="362399" y="1347821"/>
                  <a:pt x="346705" y="1359235"/>
                </a:cubicBezTo>
                <a:cubicBezTo>
                  <a:pt x="359070" y="1325468"/>
                  <a:pt x="335766" y="1289323"/>
                  <a:pt x="382850" y="1274104"/>
                </a:cubicBezTo>
                <a:cubicBezTo>
                  <a:pt x="382850" y="1290750"/>
                  <a:pt x="382850" y="1304542"/>
                  <a:pt x="382850" y="1317858"/>
                </a:cubicBezTo>
                <a:cubicBezTo>
                  <a:pt x="385227" y="1318810"/>
                  <a:pt x="387605" y="1320236"/>
                  <a:pt x="389983" y="1321188"/>
                </a:cubicBezTo>
                <a:cubicBezTo>
                  <a:pt x="395690" y="1308822"/>
                  <a:pt x="400922" y="1295981"/>
                  <a:pt x="407580" y="1284092"/>
                </a:cubicBezTo>
                <a:cubicBezTo>
                  <a:pt x="411860" y="1276958"/>
                  <a:pt x="418043" y="1271251"/>
                  <a:pt x="424701" y="1266019"/>
                </a:cubicBezTo>
                <a:cubicBezTo>
                  <a:pt x="429933" y="1261739"/>
                  <a:pt x="442774" y="1258410"/>
                  <a:pt x="442298" y="1256507"/>
                </a:cubicBezTo>
                <a:cubicBezTo>
                  <a:pt x="431360" y="1197534"/>
                  <a:pt x="477016" y="1222265"/>
                  <a:pt x="509356" y="1217985"/>
                </a:cubicBezTo>
                <a:cubicBezTo>
                  <a:pt x="495089" y="1205619"/>
                  <a:pt x="482723" y="1199912"/>
                  <a:pt x="478919" y="1190400"/>
                </a:cubicBezTo>
                <a:cubicBezTo>
                  <a:pt x="475589" y="1182315"/>
                  <a:pt x="477492" y="1166621"/>
                  <a:pt x="483674" y="1160438"/>
                </a:cubicBezTo>
                <a:cubicBezTo>
                  <a:pt x="501747" y="1140939"/>
                  <a:pt x="522673" y="1124294"/>
                  <a:pt x="548355" y="1100990"/>
                </a:cubicBezTo>
                <a:cubicBezTo>
                  <a:pt x="529807" y="1100038"/>
                  <a:pt x="518392" y="1099563"/>
                  <a:pt x="502222" y="1098612"/>
                </a:cubicBezTo>
                <a:cubicBezTo>
                  <a:pt x="520295" y="1081966"/>
                  <a:pt x="539794" y="1071979"/>
                  <a:pt x="545977" y="1056284"/>
                </a:cubicBezTo>
                <a:cubicBezTo>
                  <a:pt x="553111" y="1039639"/>
                  <a:pt x="547403" y="1017761"/>
                  <a:pt x="551684" y="993982"/>
                </a:cubicBezTo>
                <a:cubicBezTo>
                  <a:pt x="576890" y="1033932"/>
                  <a:pt x="601621" y="1030127"/>
                  <a:pt x="626351" y="1003018"/>
                </a:cubicBezTo>
                <a:cubicBezTo>
                  <a:pt x="610181" y="1004445"/>
                  <a:pt x="593060" y="1006347"/>
                  <a:pt x="575939" y="1008250"/>
                </a:cubicBezTo>
                <a:cubicBezTo>
                  <a:pt x="572610" y="1003969"/>
                  <a:pt x="569281" y="1000165"/>
                  <a:pt x="566427" y="995884"/>
                </a:cubicBezTo>
                <a:cubicBezTo>
                  <a:pt x="584975" y="983995"/>
                  <a:pt x="603047" y="972105"/>
                  <a:pt x="620169" y="961166"/>
                </a:cubicBezTo>
                <a:cubicBezTo>
                  <a:pt x="609230" y="941192"/>
                  <a:pt x="602096" y="928351"/>
                  <a:pt x="591158" y="908376"/>
                </a:cubicBezTo>
                <a:cubicBezTo>
                  <a:pt x="619217" y="899815"/>
                  <a:pt x="643948" y="891730"/>
                  <a:pt x="668679" y="884596"/>
                </a:cubicBezTo>
                <a:cubicBezTo>
                  <a:pt x="696739" y="876036"/>
                  <a:pt x="697214" y="852256"/>
                  <a:pt x="669154" y="824197"/>
                </a:cubicBezTo>
                <a:cubicBezTo>
                  <a:pt x="673435" y="808027"/>
                  <a:pt x="677715" y="791856"/>
                  <a:pt x="684373" y="766650"/>
                </a:cubicBezTo>
                <a:cubicBezTo>
                  <a:pt x="704824" y="763321"/>
                  <a:pt x="732408" y="759041"/>
                  <a:pt x="759992" y="753334"/>
                </a:cubicBezTo>
                <a:cubicBezTo>
                  <a:pt x="762370" y="752858"/>
                  <a:pt x="765223" y="739542"/>
                  <a:pt x="762845" y="735737"/>
                </a:cubicBezTo>
                <a:cubicBezTo>
                  <a:pt x="757614" y="728127"/>
                  <a:pt x="749053" y="723372"/>
                  <a:pt x="733359" y="710531"/>
                </a:cubicBezTo>
                <a:cubicBezTo>
                  <a:pt x="761419" y="700543"/>
                  <a:pt x="781393" y="689605"/>
                  <a:pt x="803271" y="686276"/>
                </a:cubicBezTo>
                <a:cubicBezTo>
                  <a:pt x="823721" y="682946"/>
                  <a:pt x="824196" y="686276"/>
                  <a:pt x="828001" y="653460"/>
                </a:cubicBezTo>
                <a:cubicBezTo>
                  <a:pt x="804222" y="665350"/>
                  <a:pt x="783771" y="675813"/>
                  <a:pt x="763321" y="685800"/>
                </a:cubicBezTo>
                <a:cubicBezTo>
                  <a:pt x="761894" y="683898"/>
                  <a:pt x="759992" y="681995"/>
                  <a:pt x="758565" y="680093"/>
                </a:cubicBezTo>
                <a:cubicBezTo>
                  <a:pt x="768077" y="668679"/>
                  <a:pt x="777589" y="656789"/>
                  <a:pt x="788052" y="645851"/>
                </a:cubicBezTo>
                <a:cubicBezTo>
                  <a:pt x="801368" y="632058"/>
                  <a:pt x="833708" y="629205"/>
                  <a:pt x="815636" y="595914"/>
                </a:cubicBezTo>
                <a:cubicBezTo>
                  <a:pt x="814685" y="594487"/>
                  <a:pt x="844647" y="575939"/>
                  <a:pt x="865573" y="561671"/>
                </a:cubicBezTo>
                <a:cubicBezTo>
                  <a:pt x="877938" y="541221"/>
                  <a:pt x="881743" y="503649"/>
                  <a:pt x="915510" y="493662"/>
                </a:cubicBezTo>
                <a:cubicBezTo>
                  <a:pt x="923595" y="479394"/>
                  <a:pt x="929302" y="464651"/>
                  <a:pt x="938814" y="453237"/>
                </a:cubicBezTo>
                <a:cubicBezTo>
                  <a:pt x="964020" y="423750"/>
                  <a:pt x="992080" y="396642"/>
                  <a:pt x="1016335" y="366679"/>
                </a:cubicBezTo>
                <a:cubicBezTo>
                  <a:pt x="1038212" y="339571"/>
                  <a:pt x="1055809" y="309609"/>
                  <a:pt x="1077210" y="282500"/>
                </a:cubicBezTo>
                <a:cubicBezTo>
                  <a:pt x="1080539" y="278695"/>
                  <a:pt x="1096709" y="285354"/>
                  <a:pt x="1106697" y="286780"/>
                </a:cubicBezTo>
                <a:cubicBezTo>
                  <a:pt x="1095282" y="311036"/>
                  <a:pt x="1083868" y="335291"/>
                  <a:pt x="1071979" y="360972"/>
                </a:cubicBezTo>
                <a:cubicBezTo>
                  <a:pt x="1114306" y="368106"/>
                  <a:pt x="1108123" y="311036"/>
                  <a:pt x="1138086" y="299146"/>
                </a:cubicBezTo>
                <a:cubicBezTo>
                  <a:pt x="1146171" y="316267"/>
                  <a:pt x="1150451" y="333388"/>
                  <a:pt x="1160914" y="344327"/>
                </a:cubicBezTo>
                <a:cubicBezTo>
                  <a:pt x="1166145" y="350034"/>
                  <a:pt x="1182315" y="345278"/>
                  <a:pt x="1193730" y="345278"/>
                </a:cubicBezTo>
                <a:cubicBezTo>
                  <a:pt x="1180413" y="306755"/>
                  <a:pt x="1217985" y="316743"/>
                  <a:pt x="1232252" y="301048"/>
                </a:cubicBezTo>
                <a:cubicBezTo>
                  <a:pt x="1217985" y="299146"/>
                  <a:pt x="1204668" y="301524"/>
                  <a:pt x="1191352" y="303902"/>
                </a:cubicBezTo>
                <a:cubicBezTo>
                  <a:pt x="1182315" y="305328"/>
                  <a:pt x="1172328" y="308658"/>
                  <a:pt x="1164243" y="306755"/>
                </a:cubicBezTo>
                <a:cubicBezTo>
                  <a:pt x="1144268" y="301999"/>
                  <a:pt x="1124769" y="294390"/>
                  <a:pt x="1104794" y="287732"/>
                </a:cubicBezTo>
                <a:cubicBezTo>
                  <a:pt x="1108599" y="280598"/>
                  <a:pt x="1111928" y="268232"/>
                  <a:pt x="1116684" y="267281"/>
                </a:cubicBezTo>
                <a:cubicBezTo>
                  <a:pt x="1157109" y="263001"/>
                  <a:pt x="1197534" y="260147"/>
                  <a:pt x="1237959" y="257769"/>
                </a:cubicBezTo>
                <a:cubicBezTo>
                  <a:pt x="1256032" y="256818"/>
                  <a:pt x="1273629" y="257769"/>
                  <a:pt x="1301213" y="257769"/>
                </a:cubicBezTo>
                <a:cubicBezTo>
                  <a:pt x="1286470" y="229710"/>
                  <a:pt x="1277909" y="212113"/>
                  <a:pt x="1267446" y="192614"/>
                </a:cubicBezTo>
                <a:cubicBezTo>
                  <a:pt x="1282665" y="178822"/>
                  <a:pt x="1299310" y="164554"/>
                  <a:pt x="1314529" y="151237"/>
                </a:cubicBezTo>
                <a:cubicBezTo>
                  <a:pt x="1300262" y="148384"/>
                  <a:pt x="1280287" y="145055"/>
                  <a:pt x="1255556" y="140299"/>
                </a:cubicBezTo>
                <a:cubicBezTo>
                  <a:pt x="1260312" y="153140"/>
                  <a:pt x="1263641" y="160749"/>
                  <a:pt x="1270299" y="177870"/>
                </a:cubicBezTo>
                <a:cubicBezTo>
                  <a:pt x="1253178" y="162176"/>
                  <a:pt x="1243666" y="153615"/>
                  <a:pt x="1233679" y="144579"/>
                </a:cubicBezTo>
                <a:cubicBezTo>
                  <a:pt x="1256507" y="114141"/>
                  <a:pt x="1270299" y="68485"/>
                  <a:pt x="1321663" y="100825"/>
                </a:cubicBezTo>
                <a:cubicBezTo>
                  <a:pt x="1323565" y="102727"/>
                  <a:pt x="1325468" y="104630"/>
                  <a:pt x="1327370" y="107008"/>
                </a:cubicBezTo>
                <a:cubicBezTo>
                  <a:pt x="1335455" y="112239"/>
                  <a:pt x="1345918" y="123178"/>
                  <a:pt x="1350674" y="121275"/>
                </a:cubicBezTo>
                <a:cubicBezTo>
                  <a:pt x="1367795" y="113666"/>
                  <a:pt x="1382538" y="101301"/>
                  <a:pt x="1398709" y="91313"/>
                </a:cubicBezTo>
                <a:cubicBezTo>
                  <a:pt x="1427244" y="74192"/>
                  <a:pt x="1425342" y="60400"/>
                  <a:pt x="1395379" y="48035"/>
                </a:cubicBezTo>
                <a:lnTo>
                  <a:pt x="1396331" y="48986"/>
                </a:lnTo>
                <a:cubicBezTo>
                  <a:pt x="1435329" y="46608"/>
                  <a:pt x="1474327" y="43754"/>
                  <a:pt x="1509521" y="41852"/>
                </a:cubicBezTo>
                <a:cubicBezTo>
                  <a:pt x="1505241" y="36145"/>
                  <a:pt x="1496204" y="23304"/>
                  <a:pt x="1487168" y="10463"/>
                </a:cubicBezTo>
                <a:cubicBezTo>
                  <a:pt x="1490497" y="7134"/>
                  <a:pt x="1493827" y="3329"/>
                  <a:pt x="1497156" y="0"/>
                </a:cubicBezTo>
                <a:cubicBezTo>
                  <a:pt x="1514752" y="14268"/>
                  <a:pt x="1532825" y="28535"/>
                  <a:pt x="1550422" y="43279"/>
                </a:cubicBezTo>
                <a:cubicBezTo>
                  <a:pt x="1552324" y="44705"/>
                  <a:pt x="1550897" y="52315"/>
                  <a:pt x="1548519" y="55168"/>
                </a:cubicBezTo>
                <a:cubicBezTo>
                  <a:pt x="1529971" y="75143"/>
                  <a:pt x="1510948" y="94642"/>
                  <a:pt x="1492400" y="114617"/>
                </a:cubicBezTo>
                <a:cubicBezTo>
                  <a:pt x="1487168" y="120324"/>
                  <a:pt x="1484790" y="127934"/>
                  <a:pt x="1474327" y="146957"/>
                </a:cubicBezTo>
                <a:cubicBezTo>
                  <a:pt x="1468145" y="129836"/>
                  <a:pt x="1464816" y="120324"/>
                  <a:pt x="1461011" y="110337"/>
                </a:cubicBezTo>
                <a:cubicBezTo>
                  <a:pt x="1457206" y="113190"/>
                  <a:pt x="1453877" y="116044"/>
                  <a:pt x="1450072" y="118897"/>
                </a:cubicBezTo>
                <a:cubicBezTo>
                  <a:pt x="1454828" y="128885"/>
                  <a:pt x="1460060" y="139348"/>
                  <a:pt x="1464340" y="148860"/>
                </a:cubicBezTo>
                <a:cubicBezTo>
                  <a:pt x="1443414" y="167407"/>
                  <a:pt x="1422488" y="183578"/>
                  <a:pt x="1404891" y="202601"/>
                </a:cubicBezTo>
                <a:cubicBezTo>
                  <a:pt x="1400135" y="207357"/>
                  <a:pt x="1405367" y="221625"/>
                  <a:pt x="1406794" y="236844"/>
                </a:cubicBezTo>
                <a:cubicBezTo>
                  <a:pt x="1389672" y="233990"/>
                  <a:pt x="1371600" y="230661"/>
                  <a:pt x="1358284" y="228759"/>
                </a:cubicBezTo>
                <a:cubicBezTo>
                  <a:pt x="1347821" y="247307"/>
                  <a:pt x="1336882" y="265855"/>
                  <a:pt x="1326419" y="284403"/>
                </a:cubicBezTo>
                <a:cubicBezTo>
                  <a:pt x="1328797" y="285354"/>
                  <a:pt x="1331651" y="286780"/>
                  <a:pt x="1334028" y="287732"/>
                </a:cubicBezTo>
                <a:cubicBezTo>
                  <a:pt x="1330699" y="298670"/>
                  <a:pt x="1331175" y="313413"/>
                  <a:pt x="1324041" y="320547"/>
                </a:cubicBezTo>
                <a:cubicBezTo>
                  <a:pt x="1284092" y="360972"/>
                  <a:pt x="1242240" y="399971"/>
                  <a:pt x="1200388" y="439920"/>
                </a:cubicBezTo>
                <a:cubicBezTo>
                  <a:pt x="1213229" y="443249"/>
                  <a:pt x="1225118" y="446103"/>
                  <a:pt x="1237008" y="448481"/>
                </a:cubicBezTo>
                <a:cubicBezTo>
                  <a:pt x="1237008" y="450859"/>
                  <a:pt x="1237008" y="453237"/>
                  <a:pt x="1237008" y="455139"/>
                </a:cubicBezTo>
                <a:cubicBezTo>
                  <a:pt x="1227021" y="457517"/>
                  <a:pt x="1217509" y="459895"/>
                  <a:pt x="1204193" y="463224"/>
                </a:cubicBezTo>
                <a:cubicBezTo>
                  <a:pt x="1205144" y="473687"/>
                  <a:pt x="1205619" y="484626"/>
                  <a:pt x="1206570" y="495564"/>
                </a:cubicBezTo>
                <a:cubicBezTo>
                  <a:pt x="1203717" y="496991"/>
                  <a:pt x="1200863" y="498418"/>
                  <a:pt x="1198485" y="499369"/>
                </a:cubicBezTo>
                <a:cubicBezTo>
                  <a:pt x="1190400" y="490333"/>
                  <a:pt x="1182315" y="481297"/>
                  <a:pt x="1169950" y="467029"/>
                </a:cubicBezTo>
                <a:cubicBezTo>
                  <a:pt x="1158536" y="490808"/>
                  <a:pt x="1148073" y="512210"/>
                  <a:pt x="1136183" y="536941"/>
                </a:cubicBezTo>
                <a:cubicBezTo>
                  <a:pt x="1145219" y="548355"/>
                  <a:pt x="1158060" y="564525"/>
                  <a:pt x="1177559" y="588304"/>
                </a:cubicBezTo>
                <a:cubicBezTo>
                  <a:pt x="1141890" y="588304"/>
                  <a:pt x="1117160" y="588304"/>
                  <a:pt x="1091002" y="588304"/>
                </a:cubicBezTo>
                <a:cubicBezTo>
                  <a:pt x="1110501" y="607803"/>
                  <a:pt x="1118586" y="626827"/>
                  <a:pt x="1103368" y="651082"/>
                </a:cubicBezTo>
                <a:cubicBezTo>
                  <a:pt x="1085771" y="679617"/>
                  <a:pt x="1069601" y="709580"/>
                  <a:pt x="1051528" y="738115"/>
                </a:cubicBezTo>
                <a:cubicBezTo>
                  <a:pt x="1035358" y="763321"/>
                  <a:pt x="998738" y="759041"/>
                  <a:pt x="975910" y="728603"/>
                </a:cubicBezTo>
                <a:cubicBezTo>
                  <a:pt x="965922" y="744773"/>
                  <a:pt x="956410" y="759516"/>
                  <a:pt x="949277" y="771406"/>
                </a:cubicBezTo>
                <a:cubicBezTo>
                  <a:pt x="973056" y="776638"/>
                  <a:pt x="992555" y="781393"/>
                  <a:pt x="1012054" y="785674"/>
                </a:cubicBezTo>
                <a:cubicBezTo>
                  <a:pt x="1012054" y="789003"/>
                  <a:pt x="1011579" y="792332"/>
                  <a:pt x="1011579" y="795661"/>
                </a:cubicBezTo>
                <a:cubicBezTo>
                  <a:pt x="1000165" y="796137"/>
                  <a:pt x="988750" y="797088"/>
                  <a:pt x="977812" y="797564"/>
                </a:cubicBezTo>
                <a:cubicBezTo>
                  <a:pt x="981617" y="798990"/>
                  <a:pt x="984946" y="800893"/>
                  <a:pt x="988750" y="802319"/>
                </a:cubicBezTo>
                <a:cubicBezTo>
                  <a:pt x="982568" y="814209"/>
                  <a:pt x="975434" y="825623"/>
                  <a:pt x="970678" y="837989"/>
                </a:cubicBezTo>
                <a:cubicBezTo>
                  <a:pt x="968300" y="844171"/>
                  <a:pt x="972580" y="855110"/>
                  <a:pt x="968776" y="858915"/>
                </a:cubicBezTo>
                <a:cubicBezTo>
                  <a:pt x="958788" y="869378"/>
                  <a:pt x="946423" y="876987"/>
                  <a:pt x="935009" y="885548"/>
                </a:cubicBezTo>
                <a:cubicBezTo>
                  <a:pt x="928826" y="876987"/>
                  <a:pt x="921692" y="868902"/>
                  <a:pt x="916461" y="859390"/>
                </a:cubicBezTo>
                <a:cubicBezTo>
                  <a:pt x="911705" y="849878"/>
                  <a:pt x="909327" y="839415"/>
                  <a:pt x="905047" y="827526"/>
                </a:cubicBezTo>
                <a:cubicBezTo>
                  <a:pt x="885072" y="855585"/>
                  <a:pt x="867000" y="876987"/>
                  <a:pt x="853683" y="901242"/>
                </a:cubicBezTo>
                <a:cubicBezTo>
                  <a:pt x="837037" y="931204"/>
                  <a:pt x="862719" y="927875"/>
                  <a:pt x="883645" y="929302"/>
                </a:cubicBezTo>
                <a:cubicBezTo>
                  <a:pt x="875560" y="935009"/>
                  <a:pt x="870329" y="938338"/>
                  <a:pt x="869853" y="938814"/>
                </a:cubicBezTo>
                <a:cubicBezTo>
                  <a:pt x="877938" y="959264"/>
                  <a:pt x="885548" y="978763"/>
                  <a:pt x="893157" y="997787"/>
                </a:cubicBezTo>
                <a:cubicBezTo>
                  <a:pt x="874609" y="1003494"/>
                  <a:pt x="856537" y="1009676"/>
                  <a:pt x="837037" y="1015859"/>
                </a:cubicBezTo>
                <a:cubicBezTo>
                  <a:pt x="834660" y="993506"/>
                  <a:pt x="832757" y="977336"/>
                  <a:pt x="831330" y="961642"/>
                </a:cubicBezTo>
                <a:cubicBezTo>
                  <a:pt x="826574" y="962117"/>
                  <a:pt x="822294" y="962593"/>
                  <a:pt x="817538" y="963069"/>
                </a:cubicBezTo>
                <a:cubicBezTo>
                  <a:pt x="817538" y="990177"/>
                  <a:pt x="817538" y="1017286"/>
                  <a:pt x="817538" y="1045346"/>
                </a:cubicBezTo>
                <a:cubicBezTo>
                  <a:pt x="832282" y="1046772"/>
                  <a:pt x="844171" y="1047724"/>
                  <a:pt x="857488" y="1048675"/>
                </a:cubicBezTo>
                <a:cubicBezTo>
                  <a:pt x="847500" y="1065320"/>
                  <a:pt x="839415" y="1079113"/>
                  <a:pt x="830855" y="1093380"/>
                </a:cubicBezTo>
                <a:cubicBezTo>
                  <a:pt x="820867" y="1087673"/>
                  <a:pt x="809453" y="1083868"/>
                  <a:pt x="801368" y="1075783"/>
                </a:cubicBezTo>
                <a:cubicBezTo>
                  <a:pt x="791856" y="1066272"/>
                  <a:pt x="785674" y="1053906"/>
                  <a:pt x="775211" y="1038687"/>
                </a:cubicBezTo>
                <a:cubicBezTo>
                  <a:pt x="769028" y="1055333"/>
                  <a:pt x="763321" y="1071979"/>
                  <a:pt x="757138" y="1088149"/>
                </a:cubicBezTo>
                <a:cubicBezTo>
                  <a:pt x="760943" y="1086246"/>
                  <a:pt x="764748" y="1084344"/>
                  <a:pt x="768077" y="1082442"/>
                </a:cubicBezTo>
                <a:cubicBezTo>
                  <a:pt x="782345" y="1099087"/>
                  <a:pt x="797088" y="1115257"/>
                  <a:pt x="808978" y="1133805"/>
                </a:cubicBezTo>
                <a:cubicBezTo>
                  <a:pt x="809929" y="1135708"/>
                  <a:pt x="792808" y="1149500"/>
                  <a:pt x="780918" y="1160438"/>
                </a:cubicBezTo>
                <a:cubicBezTo>
                  <a:pt x="781869" y="1163292"/>
                  <a:pt x="784247" y="1173279"/>
                  <a:pt x="787576" y="1187547"/>
                </a:cubicBezTo>
                <a:cubicBezTo>
                  <a:pt x="767601" y="1187547"/>
                  <a:pt x="751431" y="1187547"/>
                  <a:pt x="744298" y="1187547"/>
                </a:cubicBezTo>
                <a:cubicBezTo>
                  <a:pt x="731457" y="1202766"/>
                  <a:pt x="724323" y="1218460"/>
                  <a:pt x="716713" y="1218460"/>
                </a:cubicBezTo>
                <a:cubicBezTo>
                  <a:pt x="680568" y="1219887"/>
                  <a:pt x="681520" y="1242240"/>
                  <a:pt x="683898" y="1267446"/>
                </a:cubicBezTo>
                <a:cubicBezTo>
                  <a:pt x="683898" y="1267446"/>
                  <a:pt x="683898" y="1265544"/>
                  <a:pt x="683898" y="1265544"/>
                </a:cubicBezTo>
                <a:cubicBezTo>
                  <a:pt x="692458" y="1285994"/>
                  <a:pt x="701019" y="1306920"/>
                  <a:pt x="709104" y="1327370"/>
                </a:cubicBezTo>
                <a:cubicBezTo>
                  <a:pt x="706250" y="1330699"/>
                  <a:pt x="702921" y="1333553"/>
                  <a:pt x="700068" y="1336882"/>
                </a:cubicBezTo>
                <a:cubicBezTo>
                  <a:pt x="682471" y="1328797"/>
                  <a:pt x="664398" y="1320236"/>
                  <a:pt x="647277" y="1312627"/>
                </a:cubicBezTo>
                <a:cubicBezTo>
                  <a:pt x="638241" y="1323090"/>
                  <a:pt x="629680" y="1333553"/>
                  <a:pt x="614937" y="1351150"/>
                </a:cubicBezTo>
                <a:cubicBezTo>
                  <a:pt x="637765" y="1349247"/>
                  <a:pt x="653936" y="1349723"/>
                  <a:pt x="668679" y="1345918"/>
                </a:cubicBezTo>
                <a:cubicBezTo>
                  <a:pt x="703397" y="1336406"/>
                  <a:pt x="706250" y="1356381"/>
                  <a:pt x="699592" y="1379685"/>
                </a:cubicBezTo>
                <a:cubicBezTo>
                  <a:pt x="694836" y="1396806"/>
                  <a:pt x="683422" y="1412025"/>
                  <a:pt x="673435" y="1427244"/>
                </a:cubicBezTo>
                <a:cubicBezTo>
                  <a:pt x="643473" y="1473376"/>
                  <a:pt x="646326" y="1486217"/>
                  <a:pt x="695312" y="1508570"/>
                </a:cubicBezTo>
                <a:cubicBezTo>
                  <a:pt x="672008" y="1565641"/>
                  <a:pt x="613986" y="1523789"/>
                  <a:pt x="573085" y="1551849"/>
                </a:cubicBezTo>
                <a:cubicBezTo>
                  <a:pt x="614937" y="1549946"/>
                  <a:pt x="633961" y="1559458"/>
                  <a:pt x="612084" y="1598932"/>
                </a:cubicBezTo>
                <a:cubicBezTo>
                  <a:pt x="600194" y="1620333"/>
                  <a:pt x="595438" y="1645540"/>
                  <a:pt x="586877" y="1672648"/>
                </a:cubicBezTo>
                <a:cubicBezTo>
                  <a:pt x="602096" y="1676928"/>
                  <a:pt x="617315" y="1681209"/>
                  <a:pt x="640619" y="1687392"/>
                </a:cubicBezTo>
                <a:cubicBezTo>
                  <a:pt x="626351" y="1696428"/>
                  <a:pt x="617315" y="1700708"/>
                  <a:pt x="609230" y="1706891"/>
                </a:cubicBezTo>
                <a:cubicBezTo>
                  <a:pt x="595914" y="1717354"/>
                  <a:pt x="584975" y="1732573"/>
                  <a:pt x="570232" y="1738755"/>
                </a:cubicBezTo>
                <a:cubicBezTo>
                  <a:pt x="548355" y="1747791"/>
                  <a:pt x="524100" y="1750169"/>
                  <a:pt x="500796" y="1755401"/>
                </a:cubicBezTo>
                <a:cubicBezTo>
                  <a:pt x="499844" y="1751596"/>
                  <a:pt x="498893" y="1747791"/>
                  <a:pt x="497942" y="1743511"/>
                </a:cubicBezTo>
                <a:cubicBezTo>
                  <a:pt x="490333" y="1753974"/>
                  <a:pt x="483199" y="1764913"/>
                  <a:pt x="472260" y="1780131"/>
                </a:cubicBezTo>
                <a:cubicBezTo>
                  <a:pt x="515063" y="1764913"/>
                  <a:pt x="535514" y="1800582"/>
                  <a:pt x="564049" y="1811045"/>
                </a:cubicBezTo>
                <a:cubicBezTo>
                  <a:pt x="630632" y="1835775"/>
                  <a:pt x="549781" y="1874774"/>
                  <a:pt x="588304" y="1898078"/>
                </a:cubicBezTo>
                <a:cubicBezTo>
                  <a:pt x="559293" y="1905211"/>
                  <a:pt x="537892" y="1910443"/>
                  <a:pt x="516490" y="1916150"/>
                </a:cubicBezTo>
                <a:cubicBezTo>
                  <a:pt x="515539" y="1920430"/>
                  <a:pt x="514588" y="1924711"/>
                  <a:pt x="513637" y="1928991"/>
                </a:cubicBezTo>
                <a:cubicBezTo>
                  <a:pt x="535038" y="1940405"/>
                  <a:pt x="556440" y="1952295"/>
                  <a:pt x="584024" y="1967038"/>
                </a:cubicBezTo>
                <a:cubicBezTo>
                  <a:pt x="552159" y="1976074"/>
                  <a:pt x="525051" y="1983684"/>
                  <a:pt x="495564" y="1992244"/>
                </a:cubicBezTo>
                <a:cubicBezTo>
                  <a:pt x="498893" y="2002232"/>
                  <a:pt x="502222" y="2013170"/>
                  <a:pt x="503649" y="2017451"/>
                </a:cubicBezTo>
                <a:cubicBezTo>
                  <a:pt x="514112" y="2008414"/>
                  <a:pt x="523624" y="2000329"/>
                  <a:pt x="538367" y="1987488"/>
                </a:cubicBezTo>
                <a:cubicBezTo>
                  <a:pt x="535514" y="2027438"/>
                  <a:pt x="533611" y="2056924"/>
                  <a:pt x="531709" y="2086887"/>
                </a:cubicBezTo>
                <a:cubicBezTo>
                  <a:pt x="531233" y="2091167"/>
                  <a:pt x="531709" y="2098301"/>
                  <a:pt x="529807" y="2098776"/>
                </a:cubicBezTo>
                <a:cubicBezTo>
                  <a:pt x="491759" y="2112093"/>
                  <a:pt x="499369" y="2148713"/>
                  <a:pt x="489382" y="2176297"/>
                </a:cubicBezTo>
                <a:cubicBezTo>
                  <a:pt x="487004" y="2182005"/>
                  <a:pt x="477967" y="2184858"/>
                  <a:pt x="473211" y="2190090"/>
                </a:cubicBezTo>
                <a:cubicBezTo>
                  <a:pt x="466553" y="2198650"/>
                  <a:pt x="460846" y="2208162"/>
                  <a:pt x="455139" y="2217198"/>
                </a:cubicBezTo>
                <a:cubicBezTo>
                  <a:pt x="464651" y="2215296"/>
                  <a:pt x="474638" y="2214345"/>
                  <a:pt x="484150" y="2211491"/>
                </a:cubicBezTo>
                <a:cubicBezTo>
                  <a:pt x="490808" y="2209589"/>
                  <a:pt x="496515" y="2205308"/>
                  <a:pt x="502698" y="2202455"/>
                </a:cubicBezTo>
                <a:cubicBezTo>
                  <a:pt x="506503" y="2204357"/>
                  <a:pt x="510307" y="2206735"/>
                  <a:pt x="514112" y="2208638"/>
                </a:cubicBezTo>
                <a:cubicBezTo>
                  <a:pt x="506503" y="2222430"/>
                  <a:pt x="501271" y="2246209"/>
                  <a:pt x="491284" y="2248112"/>
                </a:cubicBezTo>
                <a:cubicBezTo>
                  <a:pt x="460846" y="2254294"/>
                  <a:pt x="464175" y="2269037"/>
                  <a:pt x="471309" y="2290439"/>
                </a:cubicBezTo>
                <a:cubicBezTo>
                  <a:pt x="474638" y="2299951"/>
                  <a:pt x="472736" y="2311365"/>
                  <a:pt x="473687" y="2322779"/>
                </a:cubicBezTo>
                <a:cubicBezTo>
                  <a:pt x="479394" y="2321352"/>
                  <a:pt x="488430" y="2318499"/>
                  <a:pt x="496040" y="2316121"/>
                </a:cubicBezTo>
                <a:cubicBezTo>
                  <a:pt x="493186" y="2338474"/>
                  <a:pt x="490808" y="2358924"/>
                  <a:pt x="487004" y="2387935"/>
                </a:cubicBezTo>
                <a:cubicBezTo>
                  <a:pt x="482723" y="2395544"/>
                  <a:pt x="474163" y="2412190"/>
                  <a:pt x="465602" y="2428360"/>
                </a:cubicBezTo>
                <a:cubicBezTo>
                  <a:pt x="446578" y="2399349"/>
                  <a:pt x="431835" y="2401251"/>
                  <a:pt x="415665" y="2432640"/>
                </a:cubicBezTo>
                <a:cubicBezTo>
                  <a:pt x="432311" y="2447859"/>
                  <a:pt x="448956" y="2463078"/>
                  <a:pt x="473211" y="2485431"/>
                </a:cubicBezTo>
                <a:cubicBezTo>
                  <a:pt x="441823" y="2491613"/>
                  <a:pt x="422799" y="2495418"/>
                  <a:pt x="395215" y="2501125"/>
                </a:cubicBezTo>
                <a:cubicBezTo>
                  <a:pt x="407580" y="2517771"/>
                  <a:pt x="415665" y="2533465"/>
                  <a:pt x="424226" y="2549635"/>
                </a:cubicBezTo>
                <a:lnTo>
                  <a:pt x="424226" y="2549635"/>
                </a:lnTo>
                <a:close/>
                <a:moveTo>
                  <a:pt x="610181" y="3640162"/>
                </a:moveTo>
                <a:cubicBezTo>
                  <a:pt x="606377" y="3642064"/>
                  <a:pt x="603047" y="3643966"/>
                  <a:pt x="599243" y="3645869"/>
                </a:cubicBezTo>
                <a:cubicBezTo>
                  <a:pt x="619693" y="3709598"/>
                  <a:pt x="640619" y="3773327"/>
                  <a:pt x="662496" y="3841336"/>
                </a:cubicBezTo>
                <a:cubicBezTo>
                  <a:pt x="672959" y="3833251"/>
                  <a:pt x="680093" y="3827544"/>
                  <a:pt x="684849" y="3823739"/>
                </a:cubicBezTo>
                <a:cubicBezTo>
                  <a:pt x="647753" y="3762864"/>
                  <a:pt x="643473" y="3701988"/>
                  <a:pt x="664398" y="3638260"/>
                </a:cubicBezTo>
                <a:cubicBezTo>
                  <a:pt x="657265" y="3647771"/>
                  <a:pt x="650606" y="3657283"/>
                  <a:pt x="642521" y="3667746"/>
                </a:cubicBezTo>
                <a:cubicBezTo>
                  <a:pt x="630156" y="3656807"/>
                  <a:pt x="620169" y="3648722"/>
                  <a:pt x="610181" y="3640162"/>
                </a:cubicBezTo>
                <a:close/>
                <a:moveTo>
                  <a:pt x="6476577" y="5125903"/>
                </a:moveTo>
                <a:cubicBezTo>
                  <a:pt x="6478004" y="5129233"/>
                  <a:pt x="6478955" y="5133037"/>
                  <a:pt x="6480382" y="5136367"/>
                </a:cubicBezTo>
                <a:cubicBezTo>
                  <a:pt x="6486089" y="5128281"/>
                  <a:pt x="6495601" y="5120196"/>
                  <a:pt x="6496552" y="5111636"/>
                </a:cubicBezTo>
                <a:cubicBezTo>
                  <a:pt x="6499881" y="5074540"/>
                  <a:pt x="6510819" y="5045529"/>
                  <a:pt x="6552196" y="5036017"/>
                </a:cubicBezTo>
                <a:cubicBezTo>
                  <a:pt x="6557903" y="5034590"/>
                  <a:pt x="6561708" y="5022225"/>
                  <a:pt x="6568366" y="5011286"/>
                </a:cubicBezTo>
                <a:cubicBezTo>
                  <a:pt x="6538879" y="5017469"/>
                  <a:pt x="6517953" y="5022225"/>
                  <a:pt x="6497027" y="5026505"/>
                </a:cubicBezTo>
                <a:cubicBezTo>
                  <a:pt x="6490369" y="5059321"/>
                  <a:pt x="6483711" y="5092612"/>
                  <a:pt x="6476577" y="5125903"/>
                </a:cubicBezTo>
                <a:close/>
                <a:moveTo>
                  <a:pt x="559293" y="1162341"/>
                </a:moveTo>
                <a:cubicBezTo>
                  <a:pt x="557866" y="1167572"/>
                  <a:pt x="556440" y="1173279"/>
                  <a:pt x="555013" y="1178511"/>
                </a:cubicBezTo>
                <a:cubicBezTo>
                  <a:pt x="572134" y="1194205"/>
                  <a:pt x="588780" y="1209900"/>
                  <a:pt x="605901" y="1225594"/>
                </a:cubicBezTo>
                <a:cubicBezTo>
                  <a:pt x="610657" y="1223216"/>
                  <a:pt x="615413" y="1220838"/>
                  <a:pt x="620644" y="1218936"/>
                </a:cubicBezTo>
                <a:cubicBezTo>
                  <a:pt x="616840" y="1201339"/>
                  <a:pt x="618266" y="1178986"/>
                  <a:pt x="607803" y="1168048"/>
                </a:cubicBezTo>
                <a:cubicBezTo>
                  <a:pt x="598767" y="1159012"/>
                  <a:pt x="575939" y="1163767"/>
                  <a:pt x="559293" y="1162341"/>
                </a:cubicBezTo>
                <a:close/>
                <a:moveTo>
                  <a:pt x="907425" y="643948"/>
                </a:moveTo>
                <a:cubicBezTo>
                  <a:pt x="906473" y="647753"/>
                  <a:pt x="905522" y="651558"/>
                  <a:pt x="904096" y="655362"/>
                </a:cubicBezTo>
                <a:cubicBezTo>
                  <a:pt x="925497" y="662021"/>
                  <a:pt x="946899" y="668203"/>
                  <a:pt x="970203" y="675337"/>
                </a:cubicBezTo>
                <a:cubicBezTo>
                  <a:pt x="974483" y="655362"/>
                  <a:pt x="978288" y="635388"/>
                  <a:pt x="984946" y="604474"/>
                </a:cubicBezTo>
                <a:cubicBezTo>
                  <a:pt x="952130" y="621120"/>
                  <a:pt x="929777" y="632534"/>
                  <a:pt x="907425" y="643948"/>
                </a:cubicBezTo>
                <a:close/>
                <a:moveTo>
                  <a:pt x="1069125" y="652033"/>
                </a:moveTo>
                <a:cubicBezTo>
                  <a:pt x="1032029" y="632058"/>
                  <a:pt x="1016810" y="656789"/>
                  <a:pt x="1005872" y="685324"/>
                </a:cubicBezTo>
                <a:cubicBezTo>
                  <a:pt x="1004445" y="689129"/>
                  <a:pt x="1013006" y="697214"/>
                  <a:pt x="1016810" y="703397"/>
                </a:cubicBezTo>
                <a:cubicBezTo>
                  <a:pt x="1037736" y="690080"/>
                  <a:pt x="1080064" y="697690"/>
                  <a:pt x="1069125" y="652033"/>
                </a:cubicBezTo>
                <a:close/>
                <a:moveTo>
                  <a:pt x="399971" y="1678355"/>
                </a:moveTo>
                <a:cubicBezTo>
                  <a:pt x="418519" y="1678355"/>
                  <a:pt x="434213" y="1678355"/>
                  <a:pt x="452761" y="1678355"/>
                </a:cubicBezTo>
                <a:cubicBezTo>
                  <a:pt x="428030" y="1618907"/>
                  <a:pt x="401873" y="1678831"/>
                  <a:pt x="370484" y="1668368"/>
                </a:cubicBezTo>
                <a:cubicBezTo>
                  <a:pt x="379045" y="1693574"/>
                  <a:pt x="385227" y="1711646"/>
                  <a:pt x="391410" y="1729243"/>
                </a:cubicBezTo>
                <a:cubicBezTo>
                  <a:pt x="394264" y="1728292"/>
                  <a:pt x="397117" y="1727341"/>
                  <a:pt x="399971" y="1726390"/>
                </a:cubicBezTo>
                <a:cubicBezTo>
                  <a:pt x="399971" y="1710695"/>
                  <a:pt x="399971" y="1695001"/>
                  <a:pt x="399971" y="1678355"/>
                </a:cubicBezTo>
                <a:close/>
                <a:moveTo>
                  <a:pt x="6772869" y="4685032"/>
                </a:moveTo>
                <a:cubicBezTo>
                  <a:pt x="6772394" y="4689312"/>
                  <a:pt x="6771918" y="4694068"/>
                  <a:pt x="6771443" y="4698348"/>
                </a:cubicBezTo>
                <a:cubicBezTo>
                  <a:pt x="6790942" y="4705007"/>
                  <a:pt x="6809965" y="4711665"/>
                  <a:pt x="6831367" y="4718799"/>
                </a:cubicBezTo>
                <a:cubicBezTo>
                  <a:pt x="6835172" y="4702629"/>
                  <a:pt x="6838501" y="4686934"/>
                  <a:pt x="6841830" y="4671716"/>
                </a:cubicBezTo>
                <a:cubicBezTo>
                  <a:pt x="6819002" y="4676471"/>
                  <a:pt x="6796173" y="4680752"/>
                  <a:pt x="6772869" y="4685032"/>
                </a:cubicBezTo>
                <a:close/>
                <a:moveTo>
                  <a:pt x="825148" y="4085789"/>
                </a:moveTo>
                <a:cubicBezTo>
                  <a:pt x="820867" y="4083411"/>
                  <a:pt x="816587" y="4081033"/>
                  <a:pt x="812782" y="4078180"/>
                </a:cubicBezTo>
                <a:cubicBezTo>
                  <a:pt x="798515" y="4091496"/>
                  <a:pt x="783771" y="4104813"/>
                  <a:pt x="760468" y="4126214"/>
                </a:cubicBezTo>
                <a:cubicBezTo>
                  <a:pt x="783296" y="4132873"/>
                  <a:pt x="806600" y="4141433"/>
                  <a:pt x="807551" y="4139531"/>
                </a:cubicBezTo>
                <a:cubicBezTo>
                  <a:pt x="815636" y="4122885"/>
                  <a:pt x="819916" y="4103862"/>
                  <a:pt x="825148" y="4085789"/>
                </a:cubicBezTo>
                <a:close/>
                <a:moveTo>
                  <a:pt x="6682507" y="4836745"/>
                </a:moveTo>
                <a:cubicBezTo>
                  <a:pt x="6678227" y="4841025"/>
                  <a:pt x="6673947" y="4845306"/>
                  <a:pt x="6669666" y="4850062"/>
                </a:cubicBezTo>
                <a:cubicBezTo>
                  <a:pt x="6677276" y="4863854"/>
                  <a:pt x="6684410" y="4878121"/>
                  <a:pt x="6692970" y="4894291"/>
                </a:cubicBezTo>
                <a:cubicBezTo>
                  <a:pt x="6704860" y="4889060"/>
                  <a:pt x="6716750" y="4883829"/>
                  <a:pt x="6728640" y="4878121"/>
                </a:cubicBezTo>
                <a:cubicBezTo>
                  <a:pt x="6730066" y="4873841"/>
                  <a:pt x="6731493" y="4869085"/>
                  <a:pt x="6732920" y="4864805"/>
                </a:cubicBezTo>
                <a:cubicBezTo>
                  <a:pt x="6716274" y="4855293"/>
                  <a:pt x="6699153" y="4845781"/>
                  <a:pt x="6682507" y="4836745"/>
                </a:cubicBezTo>
                <a:close/>
              </a:path>
            </a:pathLst>
          </a:custGeom>
          <a:solidFill>
            <a:schemeClr val="accent1"/>
          </a:solidFill>
          <a:ln w="4754" cap="flat">
            <a:noFill/>
            <a:miter/>
          </a:ln>
        </p:spPr>
        <p:txBody>
          <a:bodyPr vert="horz" wrap="square" lIns="91440" tIns="45720" rIns="91440" bIns="45720" rtlCol="0" anchor="ctr"/>
          <a:p>
            <a:pPr algn="l">
              <a:lnSpc>
                <a:spcPct val="110000"/>
              </a:lnSpc>
            </a:pPr>
            <a:endParaRPr kumimoji="1" lang="zh-CN" altLang="en-US"/>
          </a:p>
        </p:txBody>
      </p:sp>
      <p:sp>
        <p:nvSpPr>
          <p:cNvPr id="5" name="标题 1"/>
          <p:cNvSpPr txBox="1"/>
          <p:nvPr>
            <p:custDataLst>
              <p:tags r:id="rId4"/>
            </p:custDataLst>
          </p:nvPr>
        </p:nvSpPr>
        <p:spPr>
          <a:xfrm>
            <a:off x="396240" y="651237"/>
            <a:ext cx="4495800" cy="463413"/>
          </a:xfrm>
          <a:prstGeom prst="rect">
            <a:avLst/>
          </a:prstGeom>
          <a:noFill/>
          <a:ln w="12700" cap="sq">
            <a:noFill/>
            <a:miter/>
          </a:ln>
        </p:spPr>
        <p:txBody>
          <a:bodyPr vert="horz" wrap="square" lIns="0" tIns="0" rIns="0" bIns="0" rtlCol="0" anchor="b"/>
          <a:p>
            <a:pPr algn="l">
              <a:lnSpc>
                <a:spcPct val="110000"/>
              </a:lnSpc>
            </a:pPr>
            <a:r>
              <a:rPr kumimoji="1" lang="zh-CN" altLang="en-US"/>
              <a:t>功能描述</a:t>
            </a:r>
            <a:endParaRPr kumimoji="1" lang="zh-CN" altLang="en-US"/>
          </a:p>
        </p:txBody>
      </p:sp>
      <p:sp>
        <p:nvSpPr>
          <p:cNvPr id="17" name="标题 1"/>
          <p:cNvSpPr txBox="1"/>
          <p:nvPr>
            <p:custDataLst>
              <p:tags r:id="rId5"/>
            </p:custDataLst>
          </p:nvPr>
        </p:nvSpPr>
        <p:spPr>
          <a:xfrm>
            <a:off x="107950" y="1097915"/>
            <a:ext cx="4559935" cy="3710305"/>
          </a:xfrm>
          <a:prstGeom prst="rect">
            <a:avLst/>
          </a:prstGeom>
          <a:noFill/>
          <a:ln cap="sq">
            <a:noFill/>
          </a:ln>
        </p:spPr>
        <p:txBody>
          <a:bodyPr vert="horz" wrap="square" lIns="0" tIns="0" rIns="0" bIns="0" rtlCol="0" anchor="t"/>
          <a:p>
            <a:pPr indent="457200" algn="l">
              <a:lnSpc>
                <a:spcPct val="200000"/>
              </a:lnSpc>
            </a:pP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本模块通过可视化展示仓库</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排名并提供搜索功能</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。功能包括：</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0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a:t>
            </a: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1</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仓库根据 openrank 值排行，展示 fork 值和 star 数，并以滚动排行榜形式展示。鼠标悬停时，滚动暂停，方便查找。</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0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a:t>
            </a: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2</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排行榜提供详情功能，点击后展开数据表单，展示所有仓库。</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a:p>
            <a:pPr algn="l">
              <a:lnSpc>
                <a:spcPct val="20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    </a:t>
            </a:r>
            <a:r>
              <a:rPr kumimoji="1" lang="en-US" altLang="zh-CN"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3</a:t>
            </a:r>
            <a:r>
              <a:rPr kumimoji="1" lang="zh-CN" altLang="en-US" sz="14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rPr>
              <a:t>排行榜上方有搜索框，用户可搜索排行榜中的仓库。</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sym typeface="+mn-ea"/>
            </a:endParaRPr>
          </a:p>
        </p:txBody>
      </p:sp>
      <p:pic>
        <p:nvPicPr>
          <p:cNvPr id="10" name="图片 9"/>
          <p:cNvPicPr>
            <a:picLocks noChangeAspect="1"/>
          </p:cNvPicPr>
          <p:nvPr/>
        </p:nvPicPr>
        <p:blipFill>
          <a:blip r:embed="rId6"/>
          <a:stretch>
            <a:fillRect/>
          </a:stretch>
        </p:blipFill>
        <p:spPr>
          <a:xfrm>
            <a:off x="4932680" y="651510"/>
            <a:ext cx="3504565" cy="368871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21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1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22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6.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33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34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35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4.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46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6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47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7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48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12.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513.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6915_1*a*1"/>
  <p:tag name="KSO_WM_TEMPLATE_CATEGORY" val="custom"/>
  <p:tag name="KSO_WM_TEMPLATE_INDEX" val="20206915"/>
  <p:tag name="KSO_WM_UNIT_LAYERLEVEL" val="1"/>
  <p:tag name="KSO_WM_TAG_VERSION" val="1.0"/>
  <p:tag name="KSO_WM_BEAUTIFY_FLAG" val="#wm#"/>
  <p:tag name="KSO_WM_UNIT_PRESET_TEXT" val="空白演示经典风格"/>
  <p:tag name="KSO_WM_UNIT_TEXT_FILL_FORE_SCHEMECOLOR_INDEX_BRIGHTNESS" val="0"/>
  <p:tag name="KSO_WM_UNIT_TEXT_FILL_FORE_SCHEMECOLOR_INDEX" val="5"/>
  <p:tag name="KSO_WM_UNIT_TEXT_FILL_TYPE" val="1"/>
</p:tagLst>
</file>

<file path=ppt/tags/tag514.xml><?xml version="1.0" encoding="utf-8"?>
<p:tagLst xmlns:p="http://schemas.openxmlformats.org/presentationml/2006/main">
  <p:tag name="KSO_WM_SLIDE_ID" val="custom2020691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6915"/>
  <p:tag name="KSO_WM_SLIDE_LAYOUT" val="a_b_f"/>
  <p:tag name="KSO_WM_SLIDE_LAYOUT_CNT" val="1_1_1"/>
  <p:tag name="KSO_WM_TEMPLATE_MASTER_THUMB_INDEX" val="12"/>
  <p:tag name="KSO_WM_TEMPLATE_THUMBS_INDEX" val="1、4、7、8、10、11、12、13、15"/>
</p:tagLst>
</file>

<file path=ppt/tags/tag51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6915_5*l_h_f*1_1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89.8257480314961,&quot;left&quot;:149.0364566929134,&quot;top&quot;:81.25637795275591,&quot;width&quot;:427.08669291338583}"/>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6915_5*l_h_i*1_1_1"/>
  <p:tag name="KSO_WM_TEMPLATE_CATEGORY" val="custom"/>
  <p:tag name="KSO_WM_TEMPLATE_INDEX" val="20206915"/>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 name="KSO_WM_DIAGRAM_VIRTUALLY_FRAME" val="{&quot;height&quot;:289.8257480314961,&quot;left&quot;:149.0364566929134,&quot;top&quot;:81.25637795275591,&quot;width&quot;:427.08669291338583}"/>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6915_5*l_h_i*1_1_2"/>
  <p:tag name="KSO_WM_TEMPLATE_CATEGORY" val="custom"/>
  <p:tag name="KSO_WM_TEMPLATE_INDEX" val="20206915"/>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1"/>
  <p:tag name="KSO_WM_DIAGRAM_VIRTUALLY_FRAME" val="{&quot;height&quot;:289.8257480314961,&quot;left&quot;:149.0364566929134,&quot;top&quot;:81.25637795275591,&quot;width&quot;:427.08669291338583}"/>
</p:tagLst>
</file>

<file path=ppt/tags/tag518.xml><?xml version="1.0" encoding="utf-8"?>
<p:tagLst xmlns:p="http://schemas.openxmlformats.org/presentationml/2006/main">
  <p:tag name="KSO_WM_UNIT_SUBTYPE" val="a"/>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6915_5*l_h_f*1_2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89.8257480314961,&quot;left&quot;:149.0364566929134,&quot;top&quot;:81.25637795275591,&quot;width&quot;:427.08669291338583}"/>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6915_5*l_h_i*1_2_1"/>
  <p:tag name="KSO_WM_TEMPLATE_CATEGORY" val="custom"/>
  <p:tag name="KSO_WM_TEMPLATE_INDEX" val="20206915"/>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 name="KSO_WM_DIAGRAM_VIRTUALLY_FRAME" val="{&quot;height&quot;:289.8257480314961,&quot;left&quot;:149.0364566929134,&quot;top&quot;:81.25637795275591,&quot;width&quot;:427.08669291338583}"/>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6915_5*l_h_i*1_2_2"/>
  <p:tag name="KSO_WM_TEMPLATE_CATEGORY" val="custom"/>
  <p:tag name="KSO_WM_TEMPLATE_INDEX" val="20206915"/>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1"/>
  <p:tag name="KSO_WM_DIAGRAM_VIRTUALLY_FRAME" val="{&quot;height&quot;:289.8257480314961,&quot;left&quot;:149.0364566929134,&quot;top&quot;:81.25637795275591,&quot;width&quot;:427.08669291338583}"/>
</p:tagLst>
</file>

<file path=ppt/tags/tag52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6915_5*l_h_f*1_4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89.8257480314961,&quot;left&quot;:149.0364566929134,&quot;top&quot;:81.25637795275591,&quot;width&quot;:427.08669291338583}"/>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6915_5*l_h_i*1_4_1"/>
  <p:tag name="KSO_WM_TEMPLATE_CATEGORY" val="custom"/>
  <p:tag name="KSO_WM_TEMPLATE_INDEX" val="20206915"/>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 name="KSO_WM_DIAGRAM_VIRTUALLY_FRAME" val="{&quot;height&quot;:289.8257480314961,&quot;left&quot;:149.0364566929134,&quot;top&quot;:81.25637795275591,&quot;width&quot;:427.08669291338583}"/>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06915_5*l_h_i*1_4_2"/>
  <p:tag name="KSO_WM_TEMPLATE_CATEGORY" val="custom"/>
  <p:tag name="KSO_WM_TEMPLATE_INDEX" val="20206915"/>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1"/>
  <p:tag name="KSO_WM_DIAGRAM_VIRTUALLY_FRAME" val="{&quot;height&quot;:289.8257480314961,&quot;left&quot;:149.0364566929134,&quot;top&quot;:81.25637795275591,&quot;width&quot;:427.08669291338583}"/>
</p:tagLst>
</file>

<file path=ppt/tags/tag52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custom20206915_5*l_h_f*1_5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89.8257480314961,&quot;left&quot;:149.0364566929134,&quot;top&quot;:81.25637795275591,&quot;width&quot;:427.08669291338583}"/>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custom20206915_5*l_h_i*1_5_1"/>
  <p:tag name="KSO_WM_TEMPLATE_CATEGORY" val="custom"/>
  <p:tag name="KSO_WM_TEMPLATE_INDEX" val="20206915"/>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 name="KSO_WM_DIAGRAM_VIRTUALLY_FRAME" val="{&quot;height&quot;:289.8257480314961,&quot;left&quot;:149.0364566929134,&quot;top&quot;:81.25637795275591,&quot;width&quot;:427.08669291338583}"/>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custom20206915_5*l_h_i*1_5_2"/>
  <p:tag name="KSO_WM_TEMPLATE_CATEGORY" val="custom"/>
  <p:tag name="KSO_WM_TEMPLATE_INDEX" val="20206915"/>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1"/>
  <p:tag name="KSO_WM_DIAGRAM_VIRTUALLY_FRAME" val="{&quot;height&quot;:289.8257480314961,&quot;left&quot;:149.0364566929134,&quot;top&quot;:81.25637795275591,&quot;width&quot;:427.08669291338583}"/>
</p:tagLst>
</file>

<file path=ppt/tags/tag52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6915_5*l_h_f*1_3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89.8257480314961,&quot;left&quot;:149.0364566929134,&quot;top&quot;:81.25637795275591,&quot;width&quot;:427.08669291338583}"/>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6915_5*l_h_i*1_3_1"/>
  <p:tag name="KSO_WM_TEMPLATE_CATEGORY" val="custom"/>
  <p:tag name="KSO_WM_TEMPLATE_INDEX" val="20206915"/>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 name="KSO_WM_DIAGRAM_VIRTUALLY_FRAME" val="{&quot;height&quot;:289.8257480314961,&quot;left&quot;:149.0364566929134,&quot;top&quot;:81.25637795275591,&quot;width&quot;:427.08669291338583}"/>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6915_5*l_h_i*1_3_2"/>
  <p:tag name="KSO_WM_TEMPLATE_CATEGORY" val="custom"/>
  <p:tag name="KSO_WM_TEMPLATE_INDEX" val="20206915"/>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1"/>
  <p:tag name="KSO_WM_DIAGRAM_VIRTUALLY_FRAME" val="{&quot;height&quot;:289.8257480314961,&quot;left&quot;:149.0364566929134,&quot;top&quot;:81.25637795275591,&quot;width&quot;:427.08669291338583}"/>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5*a*1"/>
  <p:tag name="KSO_WM_TEMPLATE_CATEGORY" val="custom"/>
  <p:tag name="KSO_WM_TEMPLATE_INDEX" val="2020691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531.xml><?xml version="1.0" encoding="utf-8"?>
<p:tagLst xmlns:p="http://schemas.openxmlformats.org/presentationml/2006/main">
  <p:tag name="KSO_WM_BEAUTIFY_FLAG" val="#wm#"/>
  <p:tag name="KSO_WM_TEMPLATE_CATEGORY" val="custom"/>
  <p:tag name="KSO_WM_TEMPLATE_INDEX" val="20206915"/>
  <p:tag name="KSO_WM_SLIDE_ID" val="custom20206915_5"/>
  <p:tag name="KSO_WM_TEMPLATE_SUBCATEGORY" val="0"/>
  <p:tag name="KSO_WM_TEMPLATE_MASTER_TYPE" val="1"/>
  <p:tag name="KSO_WM_TEMPLATE_COLOR_TYPE" val="1"/>
  <p:tag name="KSO_WM_SLIDE_TYPE" val="contents"/>
  <p:tag name="KSO_WM_SLIDE_SUBTYPE" val="diag"/>
  <p:tag name="KSO_WM_SLIDE_ITEM_CNT" val="5"/>
  <p:tag name="KSO_WM_SLIDE_INDEX" val="5"/>
  <p:tag name="KSO_WM_DIAGRAM_GROUP_CODE" val="l1-1"/>
  <p:tag name="KSO_WM_SLIDE_DIAGTYPE" val="l"/>
  <p:tag name="KSO_WM_TAG_VERSION" val="1.0"/>
  <p:tag name="KSO_WM_SLIDE_LAYOUT" val="a_l"/>
  <p:tag name="KSO_WM_SLIDE_LAYOUT_CNT" val="1_1"/>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3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35.xml><?xml version="1.0" encoding="utf-8"?>
<p:tagLst xmlns:p="http://schemas.openxmlformats.org/presentationml/2006/main">
  <p:tag name="KSO_WM_SLIDE_BACKGROUND_TYPE" val="general"/>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38.xml><?xml version="1.0" encoding="utf-8"?>
<p:tagLst xmlns:p="http://schemas.openxmlformats.org/presentationml/2006/main">
  <p:tag name="KSO_WM_SLIDE_BACKGROUND_TYPE" val="general"/>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41.xml><?xml version="1.0" encoding="utf-8"?>
<p:tagLst xmlns:p="http://schemas.openxmlformats.org/presentationml/2006/main">
  <p:tag name="KSO_WM_UNIT_FILL_FORE_SCHEMECOLOR_INDEX_BRIGHTNESS" val="0"/>
  <p:tag name="KSO_WM_UNIT_FILL_FORE_SCHEMECOLOR_INDEX" val="8"/>
  <p:tag name="KSO_WM_UNIT_FILL_TYPE" val="1"/>
</p:tagLst>
</file>

<file path=ppt/tags/tag54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43.xml><?xml version="1.0" encoding="utf-8"?>
<p:tagLst xmlns:p="http://schemas.openxmlformats.org/presentationml/2006/main">
  <p:tag name="KSO_WM_UNIT_FILL_FORE_SCHEMECOLOR_INDEX_BRIGHTNESS" val="0"/>
  <p:tag name="KSO_WM_UNIT_FILL_FORE_SCHEMECOLOR_INDEX" val="7"/>
  <p:tag name="KSO_WM_UNIT_FILL_TYPE" val="1"/>
</p:tagLst>
</file>

<file path=ppt/tags/tag544.xml><?xml version="1.0" encoding="utf-8"?>
<p:tagLst xmlns:p="http://schemas.openxmlformats.org/presentationml/2006/main">
  <p:tag name="KSO_WM_UNIT_FILL_FORE_SCHEMECOLOR_INDEX_BRIGHTNESS" val="0"/>
  <p:tag name="KSO_WM_UNIT_FILL_FORE_SCHEMECOLOR_INDEX" val="7"/>
  <p:tag name="KSO_WM_UNIT_FILL_TYPE" val="1"/>
</p:tagLst>
</file>

<file path=ppt/tags/tag545.xml><?xml version="1.0" encoding="utf-8"?>
<p:tagLst xmlns:p="http://schemas.openxmlformats.org/presentationml/2006/main">
  <p:tag name="KSO_WM_UNIT_FILL_FORE_SCHEMECOLOR_INDEX_BRIGHTNESS" val="0"/>
  <p:tag name="KSO_WM_UNIT_FILL_FORE_SCHEMECOLOR_INDEX" val="15"/>
  <p:tag name="KSO_WM_UNIT_FILL_TYPE" val="1"/>
</p:tagLst>
</file>

<file path=ppt/tags/tag546.xml><?xml version="1.0" encoding="utf-8"?>
<p:tagLst xmlns:p="http://schemas.openxmlformats.org/presentationml/2006/main">
  <p:tag name="KSO_WM_UNIT_FILL_FORE_SCHEMECOLOR_INDEX_BRIGHTNESS" val="0"/>
  <p:tag name="KSO_WM_UNIT_FILL_FORE_SCHEMECOLOR_INDEX" val="15"/>
  <p:tag name="KSO_WM_UNIT_FILL_TYPE" val="1"/>
</p:tagLst>
</file>

<file path=ppt/tags/tag547.xml><?xml version="1.0" encoding="utf-8"?>
<p:tagLst xmlns:p="http://schemas.openxmlformats.org/presentationml/2006/main">
  <p:tag name="KSO_WM_UNIT_FILL_FORE_SCHEMECOLOR_INDEX_BRIGHTNESS" val="0"/>
  <p:tag name="KSO_WM_UNIT_FILL_FORE_SCHEMECOLOR_INDEX" val="15"/>
  <p:tag name="KSO_WM_UNIT_FILL_TYPE" val="1"/>
</p:tagLst>
</file>

<file path=ppt/tags/tag548.xml><?xml version="1.0" encoding="utf-8"?>
<p:tagLst xmlns:p="http://schemas.openxmlformats.org/presentationml/2006/main">
  <p:tag name="KSO_WM_UNIT_FILL_FORE_SCHEMECOLOR_INDEX_BRIGHTNESS" val="0"/>
  <p:tag name="KSO_WM_UNIT_FILL_FORE_SCHEMECOLOR_INDEX" val="15"/>
  <p:tag name="KSO_WM_UNIT_FILL_TYPE" val="1"/>
</p:tagLst>
</file>

<file path=ppt/tags/tag549.xml><?xml version="1.0" encoding="utf-8"?>
<p:tagLst xmlns:p="http://schemas.openxmlformats.org/presentationml/2006/main">
  <p:tag name="KSO_WM_UNIT_FILL_FORE_SCHEMECOLOR_INDEX_BRIGHTNESS" val="0"/>
  <p:tag name="KSO_WM_UNIT_FILL_FORE_SCHEMECOLOR_INDEX" val="14"/>
  <p:tag name="KSO_WM_UNIT_FILL_TYPE"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0.xml><?xml version="1.0" encoding="utf-8"?>
<p:tagLst xmlns:p="http://schemas.openxmlformats.org/presentationml/2006/main">
  <p:tag name="KSO_WM_UNIT_FILL_FORE_SCHEMECOLOR_INDEX_BRIGHTNESS" val="0"/>
  <p:tag name="KSO_WM_UNIT_FILL_FORE_SCHEMECOLOR_INDEX" val="14"/>
  <p:tag name="KSO_WM_UNIT_FILL_TYPE" val="1"/>
</p:tagLst>
</file>

<file path=ppt/tags/tag551.xml><?xml version="1.0" encoding="utf-8"?>
<p:tagLst xmlns:p="http://schemas.openxmlformats.org/presentationml/2006/main">
  <p:tag name="KSO_WM_UNIT_FILL_FORE_SCHEMECOLOR_INDEX_BRIGHTNESS" val="0"/>
  <p:tag name="KSO_WM_UNIT_FILL_FORE_SCHEMECOLOR_INDEX" val="14"/>
  <p:tag name="KSO_WM_UNIT_FILL_TYPE" val="1"/>
</p:tagLst>
</file>

<file path=ppt/tags/tag552.xml><?xml version="1.0" encoding="utf-8"?>
<p:tagLst xmlns:p="http://schemas.openxmlformats.org/presentationml/2006/main">
  <p:tag name="KSO_WM_UNIT_FILL_FORE_SCHEMECOLOR_INDEX_BRIGHTNESS" val="0"/>
  <p:tag name="KSO_WM_UNIT_FILL_FORE_SCHEMECOLOR_INDEX" val="14"/>
  <p:tag name="KSO_WM_UNIT_FILL_TYPE" val="1"/>
</p:tagLst>
</file>

<file path=ppt/tags/tag553.xml><?xml version="1.0" encoding="utf-8"?>
<p:tagLst xmlns:p="http://schemas.openxmlformats.org/presentationml/2006/main">
  <p:tag name="KSO_WM_DIAGRAM_VIRTUALLY_FRAME" val="{&quot;height&quot;:233.88116574462933,&quot;left&quot;:358.7788188976377,&quot;top&quot;:126.42779527559055,&quot;width&quot;:309.4986797560822}"/>
  <p:tag name="KSO_WM_UNIT_TEXT_FILL_FORE_SCHEMECOLOR_INDEX_BRIGHTNESS" val="-0.15"/>
  <p:tag name="KSO_WM_UNIT_TEXT_FILL_FORE_SCHEMECOLOR_INDEX" val="14"/>
  <p:tag name="KSO_WM_UNIT_TEXT_FILL_TYPE" val="1"/>
</p:tagLst>
</file>

<file path=ppt/tags/tag554.xml><?xml version="1.0" encoding="utf-8"?>
<p:tagLst xmlns:p="http://schemas.openxmlformats.org/presentationml/2006/main">
  <p:tag name="KSO_WM_DIAGRAM_VIRTUALLY_FRAME" val="{&quot;height&quot;:233.88116574462933,&quot;left&quot;:358.7788188976377,&quot;top&quot;:126.42779527559055,&quot;width&quot;:309.4986797560822}"/>
  <p:tag name="KSO_WM_UNIT_FILL_FORE_SCHEMECOLOR_INDEX_BRIGHTNESS" val="0"/>
  <p:tag name="KSO_WM_UNIT_FILL_FORE_SCHEMECOLOR_INDEX" val="13"/>
  <p:tag name="KSO_WM_UNIT_FILL_TYPE" val="1"/>
  <p:tag name="KSO_WM_UNIT_TEXT_FILL_FORE_SCHEMECOLOR_INDEX_BRIGHTNESS" val="-0.15"/>
  <p:tag name="KSO_WM_UNIT_TEXT_FILL_FORE_SCHEMECOLOR_INDEX" val="14"/>
  <p:tag name="KSO_WM_UNIT_TEXT_FILL_TYPE" val="1"/>
</p:tagLst>
</file>

<file path=ppt/tags/tag555.xml><?xml version="1.0" encoding="utf-8"?>
<p:tagLst xmlns:p="http://schemas.openxmlformats.org/presentationml/2006/main">
  <p:tag name="KSO_WM_DIAGRAM_VIRTUALLY_FRAME" val="{&quot;height&quot;:233.88116574462933,&quot;left&quot;:358.7788188976377,&quot;top&quot;:126.42779527559055,&quot;width&quot;:309.4986797560822}"/>
  <p:tag name="KSO_WM_UNIT_TEXT_FILL_FORE_SCHEMECOLOR_INDEX_BRIGHTNESS" val="-0.15"/>
  <p:tag name="KSO_WM_UNIT_TEXT_FILL_FORE_SCHEMECOLOR_INDEX" val="14"/>
  <p:tag name="KSO_WM_UNIT_TEXT_FILL_TYPE" val="1"/>
</p:tagLst>
</file>

<file path=ppt/tags/tag556.xml><?xml version="1.0" encoding="utf-8"?>
<p:tagLst xmlns:p="http://schemas.openxmlformats.org/presentationml/2006/main">
  <p:tag name="KSO_WM_DIAGRAM_VIRTUALLY_FRAME" val="{&quot;height&quot;:233.88116574462933,&quot;left&quot;:358.7788188976377,&quot;top&quot;:126.42779527559055,&quot;width&quot;:309.4986797560822}"/>
  <p:tag name="KSO_WM_UNIT_FILL_FORE_SCHEMECOLOR_INDEX_BRIGHTNESS" val="0"/>
  <p:tag name="KSO_WM_UNIT_FILL_FORE_SCHEMECOLOR_INDEX" val="13"/>
  <p:tag name="KSO_WM_UNIT_FILL_TYPE" val="1"/>
  <p:tag name="KSO_WM_UNIT_TEXT_FILL_FORE_SCHEMECOLOR_INDEX_BRIGHTNESS" val="-0.15"/>
  <p:tag name="KSO_WM_UNIT_TEXT_FILL_FORE_SCHEMECOLOR_INDEX" val="14"/>
  <p:tag name="KSO_WM_UNIT_TEXT_FILL_TYPE" val="1"/>
</p:tagLst>
</file>

<file path=ppt/tags/tag557.xml><?xml version="1.0" encoding="utf-8"?>
<p:tagLst xmlns:p="http://schemas.openxmlformats.org/presentationml/2006/main">
  <p:tag name="KSO_WM_DIAGRAM_VIRTUALLY_FRAME" val="{&quot;height&quot;:233.88116574462933,&quot;left&quot;:358.7788188976377,&quot;top&quot;:126.42779527559055,&quot;width&quot;:309.4986797560822}"/>
  <p:tag name="KSO_WM_UNIT_TEXT_FILL_FORE_SCHEMECOLOR_INDEX_BRIGHTNESS" val="-0.15"/>
  <p:tag name="KSO_WM_UNIT_TEXT_FILL_FORE_SCHEMECOLOR_INDEX" val="14"/>
  <p:tag name="KSO_WM_UNIT_TEXT_FILL_TYPE" val="1"/>
</p:tagLst>
</file>

<file path=ppt/tags/tag558.xml><?xml version="1.0" encoding="utf-8"?>
<p:tagLst xmlns:p="http://schemas.openxmlformats.org/presentationml/2006/main">
  <p:tag name="KSO_WM_DIAGRAM_VIRTUALLY_FRAME" val="{&quot;height&quot;:233.88116574462933,&quot;left&quot;:358.7788188976377,&quot;top&quot;:126.42779527559055,&quot;width&quot;:309.4986797560822}"/>
  <p:tag name="KSO_WM_UNIT_FILL_FORE_SCHEMECOLOR_INDEX_BRIGHTNESS" val="0"/>
  <p:tag name="KSO_WM_UNIT_FILL_FORE_SCHEMECOLOR_INDEX" val="13"/>
  <p:tag name="KSO_WM_UNIT_FILL_TYPE" val="1"/>
  <p:tag name="KSO_WM_UNIT_TEXT_FILL_FORE_SCHEMECOLOR_INDEX_BRIGHTNESS" val="-0.15"/>
  <p:tag name="KSO_WM_UNIT_TEXT_FILL_FORE_SCHEMECOLOR_INDEX" val="14"/>
  <p:tag name="KSO_WM_UNIT_TEXT_FILL_TYPE" val="1"/>
</p:tagLst>
</file>

<file path=ppt/tags/tag559.xml><?xml version="1.0" encoding="utf-8"?>
<p:tagLst xmlns:p="http://schemas.openxmlformats.org/presentationml/2006/main">
  <p:tag name="KSO_WM_DIAGRAM_VIRTUALLY_FRAME" val="{&quot;height&quot;:233.88116574462933,&quot;left&quot;:358.7788188976377,&quot;top&quot;:126.42779527559055,&quot;width&quot;:309.4986797560822}"/>
  <p:tag name="KSO_WM_UNIT_TEXT_FILL_FORE_SCHEMECOLOR_INDEX_BRIGHTNESS" val="-0.15"/>
  <p:tag name="KSO_WM_UNIT_TEXT_FILL_FORE_SCHEMECOLOR_INDEX" val="14"/>
  <p:tag name="KSO_WM_UNIT_TEXT_FILL_TYPE"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0.xml><?xml version="1.0" encoding="utf-8"?>
<p:tagLst xmlns:p="http://schemas.openxmlformats.org/presentationml/2006/main">
  <p:tag name="KSO_WM_DIAGRAM_VIRTUALLY_FRAME" val="{&quot;height&quot;:233.88116574462933,&quot;left&quot;:358.7788188976377,&quot;top&quot;:126.42779527559055,&quot;width&quot;:309.4986797560822}"/>
  <p:tag name="KSO_WM_UNIT_FILL_FORE_SCHEMECOLOR_INDEX_BRIGHTNESS" val="0"/>
  <p:tag name="KSO_WM_UNIT_FILL_FORE_SCHEMECOLOR_INDEX" val="13"/>
  <p:tag name="KSO_WM_UNIT_FILL_TYPE" val="1"/>
  <p:tag name="KSO_WM_UNIT_TEXT_FILL_FORE_SCHEMECOLOR_INDEX_BRIGHTNESS" val="-0.15"/>
  <p:tag name="KSO_WM_UNIT_TEXT_FILL_FORE_SCHEMECOLOR_INDEX" val="14"/>
  <p:tag name="KSO_WM_UNIT_TEXT_FILL_TYPE" val="1"/>
</p:tagLst>
</file>

<file path=ppt/tags/tag561.xml><?xml version="1.0" encoding="utf-8"?>
<p:tagLst xmlns:p="http://schemas.openxmlformats.org/presentationml/2006/main">
  <p:tag name="KSO_WM_SLIDE_BACKGROUND_TYPE" val="general"/>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6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65.xml><?xml version="1.0" encoding="utf-8"?>
<p:tagLst xmlns:p="http://schemas.openxmlformats.org/presentationml/2006/main">
  <p:tag name="KSO_WM_SLIDE_BACKGROUND_TYPE" val="general"/>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68.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69.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0.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71.xml><?xml version="1.0" encoding="utf-8"?>
<p:tagLst xmlns:p="http://schemas.openxmlformats.org/presentationml/2006/main">
  <p:tag name="KSO_WM_SLIDE_BACKGROUND_TYPE" val="general"/>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74.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75.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76.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77.xml><?xml version="1.0" encoding="utf-8"?>
<p:tagLst xmlns:p="http://schemas.openxmlformats.org/presentationml/2006/main">
  <p:tag name="KSO_WM_SLIDE_BACKGROUND_TYPE" val="general"/>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0.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81.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82.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83.xml><?xml version="1.0" encoding="utf-8"?>
<p:tagLst xmlns:p="http://schemas.openxmlformats.org/presentationml/2006/main">
  <p:tag name="KSO_WM_SLIDE_BACKGROUND_TYPE" val="general"/>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86.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87.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88.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89.xml><?xml version="1.0" encoding="utf-8"?>
<p:tagLst xmlns:p="http://schemas.openxmlformats.org/presentationml/2006/main">
  <p:tag name="KSO_WM_SLIDE_BACKGROUND_TYPE" val="general"/>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92.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93.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94.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95.xml><?xml version="1.0" encoding="utf-8"?>
<p:tagLst xmlns:p="http://schemas.openxmlformats.org/presentationml/2006/main">
  <p:tag name="KSO_WM_SLIDE_BACKGROUND_TYPE" val="general"/>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98.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599.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0.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601.xml><?xml version="1.0" encoding="utf-8"?>
<p:tagLst xmlns:p="http://schemas.openxmlformats.org/presentationml/2006/main">
  <p:tag name="KSO_WM_SLIDE_BACKGROUND_TYPE" val="general"/>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604.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605.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606.xml><?xml version="1.0" encoding="utf-8"?>
<p:tagLst xmlns:p="http://schemas.openxmlformats.org/presentationml/2006/main">
  <p:tag name="KSO_WM_DIAGRAM_VIRTUALLY_FRAME" val="{&quot;height&quot;:409.8811216495168,&quot;left&quot;:71.7483750948782,&quot;top&quot;:81.11895709064063,&quot;width&quot;:383.0516249051218}"/>
</p:tagLst>
</file>

<file path=ppt/tags/tag607.xml><?xml version="1.0" encoding="utf-8"?>
<p:tagLst xmlns:p="http://schemas.openxmlformats.org/presentationml/2006/main">
  <p:tag name="KSO_WM_SLIDE_BACKGROUND_TYPE" val="general"/>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11.xml><?xml version="1.0" encoding="utf-8"?>
<p:tagLst xmlns:p="http://schemas.openxmlformats.org/presentationml/2006/main">
  <p:tag name="KSO_WM_SLIDE_BACKGROUND_TYPE" val="general"/>
</p:tagLst>
</file>

<file path=ppt/tags/tag612.xml><?xml version="1.0" encoding="utf-8"?>
<p:tagLst xmlns:p="http://schemas.openxmlformats.org/presentationml/2006/main">
  <p:tag name="TABLE_ENDDRAG_ORIGIN_RECT" val="493*59"/>
  <p:tag name="TABLE_ENDDRAG_RECT" val="46*102*493*59"/>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61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16.xml><?xml version="1.0" encoding="utf-8"?>
<p:tagLst xmlns:p="http://schemas.openxmlformats.org/presentationml/2006/main">
  <p:tag name="KSO_WM_SLIDE_BACKGROUND_TYPE" val="general"/>
</p:tagLst>
</file>

<file path=ppt/tags/tag617.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18.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19.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0.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21.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22.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23.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24.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25.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26.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27.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28.xml><?xml version="1.0" encoding="utf-8"?>
<p:tagLst xmlns:p="http://schemas.openxmlformats.org/presentationml/2006/main">
  <p:tag name="KSO_WM_DIAGRAM_VIRTUALLY_FRAME" val="{&quot;height&quot;:271.9007086614173,&quot;left&quot;:44.283622047244094,&quot;top&quot;:101.6492913385827,&quot;width&quot;:623.8968503937008}"/>
</p:tagLst>
</file>

<file path=ppt/tags/tag629.xml><?xml version="1.0" encoding="utf-8"?>
<p:tagLst xmlns:p="http://schemas.openxmlformats.org/presentationml/2006/main">
  <p:tag name="KSO_WM_DIAGRAM_VIRTUALLY_FRAME" val="{&quot;height&quot;:313.35,&quot;left&quot;:36.85,&quot;top&quot;:61.35,&quot;width&quot;:631.3304724409448}"/>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0.xml><?xml version="1.0" encoding="utf-8"?>
<p:tagLst xmlns:p="http://schemas.openxmlformats.org/presentationml/2006/main">
  <p:tag name="KSO_WM_DIAGRAM_VIRTUALLY_FRAME" val="{&quot;height&quot;:313.35,&quot;left&quot;:36.85,&quot;top&quot;:61.35,&quot;width&quot;:631.3304724409448}"/>
</p:tagLst>
</file>

<file path=ppt/tags/tag631.xml><?xml version="1.0" encoding="utf-8"?>
<p:tagLst xmlns:p="http://schemas.openxmlformats.org/presentationml/2006/main">
  <p:tag name="KSO_WM_DIAGRAM_VIRTUALLY_FRAME" val="{&quot;height&quot;:313.35,&quot;left&quot;:36.85,&quot;top&quot;:61.35,&quot;width&quot;:631.3304724409448}"/>
</p:tagLst>
</file>

<file path=ppt/tags/tag632.xml><?xml version="1.0" encoding="utf-8"?>
<p:tagLst xmlns:p="http://schemas.openxmlformats.org/presentationml/2006/main">
  <p:tag name="KSO_WM_DIAGRAM_VIRTUALLY_FRAME" val="{&quot;height&quot;:313.35,&quot;left&quot;:36.85,&quot;top&quot;:61.35,&quot;width&quot;:631.3304724409448}"/>
</p:tagLst>
</file>

<file path=ppt/tags/tag633.xml><?xml version="1.0" encoding="utf-8"?>
<p:tagLst xmlns:p="http://schemas.openxmlformats.org/presentationml/2006/main">
  <p:tag name="KSO_WM_DIAGRAM_VIRTUALLY_FRAME" val="{&quot;height&quot;:313.35,&quot;left&quot;:36.85,&quot;top&quot;:61.35,&quot;width&quot;:631.3304724409448}"/>
</p:tagLst>
</file>

<file path=ppt/tags/tag634.xml><?xml version="1.0" encoding="utf-8"?>
<p:tagLst xmlns:p="http://schemas.openxmlformats.org/presentationml/2006/main">
  <p:tag name="KSO_WM_DIAGRAM_VIRTUALLY_FRAME" val="{&quot;height&quot;:313.35,&quot;left&quot;:36.85,&quot;top&quot;:61.35,&quot;width&quot;:631.3304724409448}"/>
</p:tagLst>
</file>

<file path=ppt/tags/tag635.xml><?xml version="1.0" encoding="utf-8"?>
<p:tagLst xmlns:p="http://schemas.openxmlformats.org/presentationml/2006/main">
  <p:tag name="KSO_WM_DIAGRAM_VIRTUALLY_FRAME" val="{&quot;height&quot;:313.35,&quot;left&quot;:36.85,&quot;top&quot;:61.35,&quot;width&quot;:631.3304724409448}"/>
</p:tagLst>
</file>

<file path=ppt/tags/tag636.xml><?xml version="1.0" encoding="utf-8"?>
<p:tagLst xmlns:p="http://schemas.openxmlformats.org/presentationml/2006/main">
  <p:tag name="KSO_WM_DIAGRAM_VIRTUALLY_FRAME" val="{&quot;height&quot;:313.35,&quot;left&quot;:36.85,&quot;top&quot;:61.35,&quot;width&quot;:631.3304724409448}"/>
</p:tagLst>
</file>

<file path=ppt/tags/tag637.xml><?xml version="1.0" encoding="utf-8"?>
<p:tagLst xmlns:p="http://schemas.openxmlformats.org/presentationml/2006/main">
  <p:tag name="KSO_WM_DIAGRAM_VIRTUALLY_FRAME" val="{&quot;height&quot;:313.35,&quot;left&quot;:36.85,&quot;top&quot;:61.35,&quot;width&quot;:631.3304724409448}"/>
</p:tagLst>
</file>

<file path=ppt/tags/tag638.xml><?xml version="1.0" encoding="utf-8"?>
<p:tagLst xmlns:p="http://schemas.openxmlformats.org/presentationml/2006/main">
  <p:tag name="KSO_WM_DIAGRAM_VIRTUALLY_FRAME" val="{&quot;height&quot;:313.35,&quot;left&quot;:36.85,&quot;top&quot;:61.35,&quot;width&quot;:631.3304724409448}"/>
</p:tagLst>
</file>

<file path=ppt/tags/tag639.xml><?xml version="1.0" encoding="utf-8"?>
<p:tagLst xmlns:p="http://schemas.openxmlformats.org/presentationml/2006/main">
  <p:tag name="KSO_WM_DIAGRAM_VIRTUALLY_FRAME" val="{&quot;height&quot;:313.35,&quot;left&quot;:36.85,&quot;top&quot;:61.35,&quot;width&quot;:631.3304724409448}"/>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0.xml><?xml version="1.0" encoding="utf-8"?>
<p:tagLst xmlns:p="http://schemas.openxmlformats.org/presentationml/2006/main">
  <p:tag name="KSO_WM_DIAGRAM_VIRTUALLY_FRAME" val="{&quot;height&quot;:313.35,&quot;left&quot;:36.85,&quot;top&quot;:61.35,&quot;width&quot;:631.3304724409448}"/>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64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44.xml><?xml version="1.0" encoding="utf-8"?>
<p:tagLst xmlns:p="http://schemas.openxmlformats.org/presentationml/2006/main">
  <p:tag name="KSO_WM_SLIDE_BACKGROUND_TYPE" val="general"/>
</p:tagLst>
</file>

<file path=ppt/tags/tag645.xml><?xml version="1.0" encoding="utf-8"?>
<p:tagLst xmlns:p="http://schemas.openxmlformats.org/presentationml/2006/main">
  <p:tag name="KSO_WM_MEDIACOVER_FLAG" val="1"/>
  <p:tag name="KSO_WM_UNIT_MEDIACOVER_BTN_STATE" val="1"/>
  <p:tag name="KSO_WM_UNIT_MEDIACOVER_BTNRECT" val="0*0*0*0"/>
</p:tagLst>
</file>

<file path=ppt/tags/tag646.xml><?xml version="1.0" encoding="utf-8"?>
<p:tagLst xmlns:p="http://schemas.openxmlformats.org/presentationml/2006/main">
  <p:tag name="KSO_WM_DIAGRAM_VIRTUALLY_FRAME" val="{&quot;height&quot;:314.02047244094484,&quot;left&quot;:79.43582677165355,&quot;top&quot;:141.29393700787404,&quot;width&quot;:523.373937007874}"/>
</p:tagLst>
</file>

<file path=ppt/tags/tag647.xml><?xml version="1.0" encoding="utf-8"?>
<p:tagLst xmlns:p="http://schemas.openxmlformats.org/presentationml/2006/main">
  <p:tag name="KSO_WM_DIAGRAM_VIRTUALLY_FRAME" val="{&quot;height&quot;:314.02047244094484,&quot;left&quot;:79.43582677165355,&quot;top&quot;:141.29393700787404,&quot;width&quot;:523.373937007874}"/>
</p:tagLst>
</file>

<file path=ppt/tags/tag648.xml><?xml version="1.0" encoding="utf-8"?>
<p:tagLst xmlns:p="http://schemas.openxmlformats.org/presentationml/2006/main">
  <p:tag name="KSO_WM_DIAGRAM_VIRTUALLY_FRAME" val="{&quot;height&quot;:314.02047244094484,&quot;left&quot;:79.43582677165355,&quot;top&quot;:141.29393700787404,&quot;width&quot;:523.373937007874}"/>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6915_15*a*1"/>
  <p:tag name="KSO_WM_TEMPLATE_CATEGORY" val="custom"/>
  <p:tag name="KSO_WM_TEMPLATE_INDEX" val="20206915"/>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 name="KSO_WM_UNIT_PRESET_TEXT" val="THANKS"/>
  <p:tag name="KSO_WM_UNIT_TEXT_FILL_FORE_SCHEMECOLOR_INDEX_BRIGHTNESS" val="0"/>
  <p:tag name="KSO_WM_UNIT_TEXT_FILL_FORE_SCHEMECOLOR_INDEX" val="5"/>
  <p:tag name="KSO_WM_UNIT_TEXT_FILL_TYPE"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0.xml><?xml version="1.0" encoding="utf-8"?>
<p:tagLst xmlns:p="http://schemas.openxmlformats.org/presentationml/2006/main">
  <p:tag name="KSO_WM_SLIDE_ID" val="custom20206915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6915"/>
  <p:tag name="KSO_WM_SLIDE_TYPE" val="endPage"/>
  <p:tag name="KSO_WM_SLIDE_SUBTYPE" val="pureTxt"/>
  <p:tag name="KSO_WM_SLIDE_LAYOUT" val="a"/>
  <p:tag name="KSO_WM_SLIDE_LAYOUT_CNT" val="1"/>
</p:tagLst>
</file>

<file path=ppt/tags/tag651.xml><?xml version="1.0" encoding="utf-8"?>
<p:tagLst xmlns:p="http://schemas.openxmlformats.org/presentationml/2006/main">
  <p:tag name="ISPRING_PRESENTATION_TITLE" val="bt578455"/>
  <p:tag name="ISPRING_ULTRA_SCORM_COURSE_ID" val="E5F5DB14-1BF8-402D-AA10-345D0BE2AFA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3093</Words>
  <Application>WPS 演示</Application>
  <PresentationFormat>自定义</PresentationFormat>
  <Paragraphs>244</Paragraphs>
  <Slides>25</Slides>
  <Notes>49</Notes>
  <HiddenSlides>0</HiddenSlides>
  <MMClips>0</MMClips>
  <ScaleCrop>false</ScaleCrop>
  <HeadingPairs>
    <vt:vector size="8" baseType="variant">
      <vt:variant>
        <vt:lpstr>已用的字体</vt:lpstr>
      </vt:variant>
      <vt:variant>
        <vt:i4>16</vt:i4>
      </vt:variant>
      <vt:variant>
        <vt:lpstr>主题</vt:lpstr>
      </vt:variant>
      <vt:variant>
        <vt:i4>5</vt:i4>
      </vt:variant>
      <vt:variant>
        <vt:lpstr>嵌入 OLE 服务器</vt:lpstr>
      </vt:variant>
      <vt:variant>
        <vt:i4>2</vt:i4>
      </vt:variant>
      <vt:variant>
        <vt:lpstr>幻灯片标题</vt:lpstr>
      </vt:variant>
      <vt:variant>
        <vt:i4>25</vt:i4>
      </vt:variant>
    </vt:vector>
  </HeadingPairs>
  <TitlesOfParts>
    <vt:vector size="48" baseType="lpstr">
      <vt:lpstr>Arial</vt:lpstr>
      <vt:lpstr>宋体</vt:lpstr>
      <vt:lpstr>Wingdings</vt:lpstr>
      <vt:lpstr>Calibri</vt:lpstr>
      <vt:lpstr>Calibri</vt:lpstr>
      <vt:lpstr>微软雅黑</vt:lpstr>
      <vt:lpstr>Source Han Sans CN Medium</vt:lpstr>
      <vt:lpstr>Source Han Sans</vt:lpstr>
      <vt:lpstr>Gill Sans</vt:lpstr>
      <vt:lpstr>Source Han Sans CN Bold</vt:lpstr>
      <vt:lpstr>Agency FB</vt:lpstr>
      <vt:lpstr>Arial Unicode MS</vt:lpstr>
      <vt:lpstr>Source Han Sans CN Regular</vt:lpstr>
      <vt:lpstr>Gill Sans MT</vt:lpstr>
      <vt:lpstr>Dubai Light</vt:lpstr>
      <vt:lpstr>楷体</vt:lpstr>
      <vt:lpstr>自定义设计方案</vt:lpstr>
      <vt:lpstr>5_Office 主题​​</vt:lpstr>
      <vt:lpstr>1_Office 主题​​</vt:lpstr>
      <vt:lpstr>2_Office 主题​​</vt:lpstr>
      <vt:lpstr>4_Office 主题​​</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互联网大数据</dc:title>
  <dc:creator/>
  <cp:keywords>www.1ppt.com</cp:keywords>
  <dc:description>www.1ppt.com</dc:description>
  <cp:lastModifiedBy>Repin</cp:lastModifiedBy>
  <cp:revision>172</cp:revision>
  <dcterms:created xsi:type="dcterms:W3CDTF">2017-05-21T03:30:00Z</dcterms:created>
  <dcterms:modified xsi:type="dcterms:W3CDTF">2025-01-02T03:39:06Z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9984FAC34DF44946A17583F6473C51E9_13</vt:lpwstr>
  </property>
  <property fmtid="{D5CDD505-2E9C-101B-9397-08002B2CF9AE}" pid="3" name="KSOProductBuildVer">
    <vt:lpwstr>2052-12.1.0.19770</vt:lpwstr>
  </property>
</Properties>
</file>